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Lst>
  <p:sldSz cx="9144000" cy="5143500" type="screen16x9"/>
  <p:notesSz cx="6858000" cy="9144000"/>
  <p:embeddedFontLst>
    <p:embeddedFont>
      <p:font typeface="Nunito" pitchFamily="2" charset="0"/>
      <p:regular r:id="rId39"/>
      <p:bold r:id="rId40"/>
      <p:italic r:id="rId41"/>
      <p:boldItalic r:id="rId42"/>
    </p:embeddedFont>
    <p:embeddedFont>
      <p:font typeface="Old Standard TT" panose="020B0604020202020204" charset="0"/>
      <p:regular r:id="rId43"/>
      <p:bold r:id="rId44"/>
      <p:italic r:id="rId4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8" d="100"/>
          <a:sy n="108" d="100"/>
        </p:scale>
        <p:origin x="852" y="9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4.fntdata"/><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2.fntdata"/><Relationship Id="rId45" Type="http://schemas.openxmlformats.org/officeDocument/2006/relationships/font" Target="fonts/font7.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5.fntdata"/><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Heather - Welcome to The Great Resignation Analysis! Im Heather Bailey, and our group members are Gus, Marc and Roxann. </a:t>
            </a:r>
            <a:endParaRPr sz="140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1937c30c154_0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1937c30c154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Roxann - People quitting their jobs as their values no longer align with the companies. Toxic work cultures.</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1937c30c154_0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1937c30c15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Roxann - </a:t>
            </a:r>
            <a:r>
              <a:rPr lang="en" sz="1200">
                <a:solidFill>
                  <a:schemeClr val="dk1"/>
                </a:solidFill>
              </a:rPr>
              <a:t>Employees are searching for better wages, location, company work culture, and flexibility with work hours.</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1937c30c154_0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1937c30c154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Roxann - Work from home has become the new normal during pandemic. Individuals do not want to work in the office any more. Better work/life balance.</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17bee92606e_0_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17bee92606e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solidFill>
                  <a:schemeClr val="dk1"/>
                </a:solidFill>
              </a:rPr>
              <a:t>Roxann - IBM surveyed approx 1400 of their employees. </a:t>
            </a:r>
            <a:endParaRPr sz="1400">
              <a:solidFill>
                <a:schemeClr val="dk1"/>
              </a:solidFill>
            </a:endParaRPr>
          </a:p>
          <a:p>
            <a:pPr marL="0" lvl="0" indent="0" algn="l" rtl="0">
              <a:spcBef>
                <a:spcPts val="0"/>
              </a:spcBef>
              <a:spcAft>
                <a:spcPts val="0"/>
              </a:spcAft>
              <a:buNone/>
            </a:pPr>
            <a:r>
              <a:rPr lang="en" sz="1400">
                <a:solidFill>
                  <a:schemeClr val="dk1"/>
                </a:solidFill>
              </a:rPr>
              <a:t>Here are 6 subplots of the data provided from that survey.</a:t>
            </a:r>
            <a:endParaRPr sz="1400">
              <a:solidFill>
                <a:schemeClr val="dk1"/>
              </a:solidFill>
            </a:endParaRPr>
          </a:p>
          <a:p>
            <a:pPr marL="0" lvl="0" indent="0" algn="l" rtl="0">
              <a:spcBef>
                <a:spcPts val="0"/>
              </a:spcBef>
              <a:spcAft>
                <a:spcPts val="0"/>
              </a:spcAft>
              <a:buNone/>
            </a:pPr>
            <a:endParaRPr sz="1400">
              <a:solidFill>
                <a:schemeClr val="dk1"/>
              </a:solidFill>
            </a:endParaRPr>
          </a:p>
          <a:p>
            <a:pPr marL="457200" lvl="0" indent="-304800" algn="l" rtl="0">
              <a:lnSpc>
                <a:spcPct val="115000"/>
              </a:lnSpc>
              <a:spcBef>
                <a:spcPts val="0"/>
              </a:spcBef>
              <a:spcAft>
                <a:spcPts val="0"/>
              </a:spcAft>
              <a:buClr>
                <a:srgbClr val="24292F"/>
              </a:buClr>
              <a:buSzPts val="1200"/>
              <a:buChar char="●"/>
            </a:pPr>
            <a:r>
              <a:rPr lang="en" sz="1200">
                <a:solidFill>
                  <a:srgbClr val="24292F"/>
                </a:solidFill>
                <a:highlight>
                  <a:srgbClr val="FFFFFF"/>
                </a:highlight>
              </a:rPr>
              <a:t>Education Field: (1) Below College, (2) College, (3) Bachelor, (4) Master, (5) Doctor</a:t>
            </a:r>
            <a:endParaRPr sz="1200">
              <a:solidFill>
                <a:srgbClr val="24292F"/>
              </a:solidFill>
              <a:highlight>
                <a:srgbClr val="FFFFFF"/>
              </a:highlight>
            </a:endParaRPr>
          </a:p>
          <a:p>
            <a:pPr marL="457200" lvl="0" indent="-304800" algn="l" rtl="0">
              <a:lnSpc>
                <a:spcPct val="115000"/>
              </a:lnSpc>
              <a:spcBef>
                <a:spcPts val="0"/>
              </a:spcBef>
              <a:spcAft>
                <a:spcPts val="0"/>
              </a:spcAft>
              <a:buClr>
                <a:srgbClr val="24292F"/>
              </a:buClr>
              <a:buSzPts val="1200"/>
              <a:buChar char="●"/>
            </a:pPr>
            <a:r>
              <a:rPr lang="en" sz="1200">
                <a:solidFill>
                  <a:srgbClr val="24292F"/>
                </a:solidFill>
                <a:highlight>
                  <a:srgbClr val="FFFFFF"/>
                </a:highlight>
              </a:rPr>
              <a:t>Job Involvement, Job Satisfaction, Environment Satisfaction, &amp; Relationship Satisfaction: (1) Low, (2) Medium, (3) High,  (4) Very High</a:t>
            </a:r>
            <a:endParaRPr sz="1200">
              <a:solidFill>
                <a:srgbClr val="24292F"/>
              </a:solidFill>
              <a:highlight>
                <a:srgbClr val="FFFFFF"/>
              </a:highlight>
            </a:endParaRPr>
          </a:p>
          <a:p>
            <a:pPr marL="457200" lvl="0" indent="-304800" algn="l" rtl="0">
              <a:lnSpc>
                <a:spcPct val="115000"/>
              </a:lnSpc>
              <a:spcBef>
                <a:spcPts val="0"/>
              </a:spcBef>
              <a:spcAft>
                <a:spcPts val="0"/>
              </a:spcAft>
              <a:buClr>
                <a:srgbClr val="24292F"/>
              </a:buClr>
              <a:buSzPts val="1200"/>
              <a:buChar char="●"/>
            </a:pPr>
            <a:r>
              <a:rPr lang="en" sz="1200">
                <a:solidFill>
                  <a:srgbClr val="24292F"/>
                </a:solidFill>
                <a:highlight>
                  <a:srgbClr val="FFFFFF"/>
                </a:highlight>
              </a:rPr>
              <a:t>Work/Life Balance: (1) Bad, (2) Good, (3) Better, (4) Best</a:t>
            </a:r>
            <a:endParaRPr sz="1200">
              <a:solidFill>
                <a:srgbClr val="24292F"/>
              </a:solidFill>
              <a:highlight>
                <a:srgbClr val="FFFFFF"/>
              </a:highlight>
            </a:endParaRPr>
          </a:p>
          <a:p>
            <a:pPr marL="0" lvl="0" indent="0" algn="l" rtl="0">
              <a:spcBef>
                <a:spcPts val="1200"/>
              </a:spcBef>
              <a:spcAft>
                <a:spcPts val="0"/>
              </a:spcAft>
              <a:buNone/>
            </a:pPr>
            <a:endParaRPr sz="1400">
              <a:solidFill>
                <a:schemeClr val="dk1"/>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1901dcf0093_0_20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 name="Google Shape;164;g1901dcf0093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Roxann - Men are experiencing attrition more than women, overtime plays a big factor in discontent.</a:t>
            </a:r>
            <a:endParaRPr sz="140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1901dcf0093_0_2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 name="Google Shape;171;g1901dcf0093_0_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Roxann -spending more time away from home causes employees to experience attrition.</a:t>
            </a:r>
            <a:endParaRPr sz="140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17bee92606e_0_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 name="Google Shape;178;g17bee92606e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Marc -  Here we have the raw data from the FRED employees dataset. One of the biggest challenges we faced in week one was gathering usable data that supported the project. Before starting we were optimistic that there would be an abundance of data to choose from that would support our initial thoughts on the subject. We turned out to be wrong and realized that this part of our project would take more time than we had projected. Thankfully we discovered this dataset containing (describe). </a:t>
            </a:r>
            <a:endParaRPr sz="140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17bee92606e_0_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17bee92606e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400">
                <a:solidFill>
                  <a:schemeClr val="dk1"/>
                </a:solidFill>
              </a:rPr>
              <a:t>Marc - (Describe)</a:t>
            </a:r>
            <a:endParaRPr sz="140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17bee92606e_0_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17bee92606e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400">
                <a:solidFill>
                  <a:schemeClr val="dk1"/>
                </a:solidFill>
              </a:rPr>
              <a:t>Marc - (Describe)</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17bee92606e_0_9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17bee92606e_0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400">
                <a:solidFill>
                  <a:schemeClr val="dk1"/>
                </a:solidFill>
              </a:rPr>
              <a:t>Marc - (Describe)</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17bee92606e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17bee92606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200"/>
              </a:spcAft>
              <a:buClr>
                <a:schemeClr val="dk1"/>
              </a:buClr>
              <a:buSzPts val="1100"/>
              <a:buFont typeface="Arial"/>
              <a:buNone/>
            </a:pPr>
            <a:r>
              <a:rPr lang="en" sz="1400">
                <a:solidFill>
                  <a:schemeClr val="dk1"/>
                </a:solidFill>
              </a:rPr>
              <a:t>Heather - What is the Great Resignation? An ongoing economic trend in which employees have voluntarily resigned from their jobs en masse, beginning in early 2021 in the wake of the COVID-19 pandemic. </a:t>
            </a:r>
            <a:endParaRPr sz="140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1901dcf0093_0_2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1901dcf0093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400">
                <a:solidFill>
                  <a:schemeClr val="dk1"/>
                </a:solidFill>
              </a:rPr>
              <a:t>Marc - (Describe)</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1901dcf0093_0_2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1901dcf0093_0_2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400">
                <a:solidFill>
                  <a:schemeClr val="dk1"/>
                </a:solidFill>
              </a:rPr>
              <a:t>Marc - (Describe)</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17bee92606e_0_10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17bee92606e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400">
                <a:solidFill>
                  <a:schemeClr val="dk1"/>
                </a:solidFill>
              </a:rPr>
              <a:t>Gus - Finance, It, and Professional and Business categories</a:t>
            </a:r>
            <a:endParaRPr sz="140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1901dcf0093_0_1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1901dcf0093_0_1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Gus - </a:t>
            </a:r>
            <a:endParaRPr sz="140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1901dcf0093_0_19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1901dcf0093_0_1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solidFill>
                  <a:schemeClr val="dk1"/>
                </a:solidFill>
              </a:rPr>
              <a:t>Gus - Manufacturing, Education and Health, and Hospitality.</a:t>
            </a:r>
            <a:endParaRPr sz="140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17bee92606e_0_1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17bee92606e_0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Gus - </a:t>
            </a:r>
            <a:endParaRPr sz="140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17bee92606e_0_1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17bee92606e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Gus - </a:t>
            </a:r>
            <a:endParaRPr sz="140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17bee92606e_0_1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g17bee92606e_0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Gus - </a:t>
            </a:r>
            <a:endParaRPr sz="140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17bee92606e_0_1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 name="Google Shape;256;g17bee92606e_0_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Gus - </a:t>
            </a:r>
            <a:endParaRPr sz="140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17bee92606e_0_1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17bee92606e_0_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Gus - </a:t>
            </a:r>
            <a:endParaRPr sz="140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17bee92606e_0_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17bee92606e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Heather - Since COVID 19, economists and institutions have analyzed a recent economic and cultural phenomena of people voluntarily resigning from their jobs. Many have speculated as to why individuals have become more willing to leave their current employers, and we hope to provide some evidence and possibly some answers for this after analyzing the data we have discovered. </a:t>
            </a:r>
            <a:r>
              <a:rPr lang="en" sz="1400">
                <a:solidFill>
                  <a:schemeClr val="dk1"/>
                </a:solidFill>
              </a:rPr>
              <a:t>For our project, we will be focusing on the U.S. workforce, primarily in the manufacturing, healthcare and hospitality, and education sectors.</a:t>
            </a:r>
            <a:endParaRPr sz="140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17bee92606e_0_1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17bee92606e_0_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Gus - </a:t>
            </a:r>
            <a:endParaRPr sz="140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17bee92606e_0_1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 name="Google Shape;277;g17bee92606e_0_1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17bee92606e_0_1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 name="Google Shape;283;g17bee92606e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g17bee92606e_0_1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9" name="Google Shape;289;g17bee92606e_0_1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g199dc0f6ab6_0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5" name="Google Shape;295;g199dc0f6ab6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1922d1607d5_0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1" name="Google Shape;301;g1922d1607d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1922d1607d5_0_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6" name="Google Shape;306;g1922d1607d5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17bee92606e_0_1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17bee92606e_0_1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Heather -</a:t>
            </a:r>
            <a:r>
              <a:rPr lang="en" sz="1400">
                <a:solidFill>
                  <a:schemeClr val="dk1"/>
                </a:solidFill>
              </a:rPr>
              <a:t> We chose this topic as a group because it has affected everyone in the country in one way or another. COVID-19 changed the world, and certain things will never be the same. Employment rates plummeted, unemployment claims went through the roof, and in turn our economy has suffered a significant negative impact, and will likely continue to suffer for years to come. Understanding the contributing factors to the Great Resignation will enable us to understand our country and our people as a whole, and better predict future economic trends.</a:t>
            </a:r>
            <a:endParaRPr sz="1400">
              <a:solidFill>
                <a:schemeClr val="dk1"/>
              </a:solidFill>
            </a:endParaRPr>
          </a:p>
          <a:p>
            <a:pPr marL="0" lvl="0" indent="0" algn="l" rtl="0">
              <a:spcBef>
                <a:spcPts val="0"/>
              </a:spcBef>
              <a:spcAft>
                <a:spcPts val="0"/>
              </a:spcAft>
              <a:buNone/>
            </a:pPr>
            <a:endParaRPr>
              <a:solidFill>
                <a:schemeClr val="dk1"/>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17bee92606e_0_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17bee92606e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Heather - We used multiple data sets for our analysis. We performed ETL on The Kaggle dataset on HR Analytics Attrition and the economic data from FRED, and used the Bureau of Economic Analysis tables for our machine learning portion.</a:t>
            </a:r>
            <a:endParaRPr sz="140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17bee92606e_0_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17bee92606e_0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Heather - The questions we set out to answer were:</a:t>
            </a:r>
            <a:r>
              <a:rPr lang="en" sz="1400">
                <a:solidFill>
                  <a:schemeClr val="dk1"/>
                </a:solidFill>
              </a:rPr>
              <a:t> What are the contributing factors to individuals resigning from their jobs? What will future U.S. economic trends look like? And What industries will be most impacted in the future by resignations?</a:t>
            </a:r>
            <a:endParaRPr sz="1400">
              <a:solidFill>
                <a:schemeClr val="dk1"/>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1937c30c154_0_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 name="Google Shape;117;g1937c30c154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solidFill>
                  <a:schemeClr val="dk1"/>
                </a:solidFill>
              </a:rPr>
              <a:t>Roxann - Employee attrition measures how many workers are voluntarily or involuntarily leaving their jobs for many reasons. During the COVID-19 pandemic, there was a mass exit in the workforce that is widely known as the Great Resignation. There are various contributing factors, but they can be broken down into five categories known as The Five R’s. Retirement, relocation, reconsideration, reshuffling, reluctance. </a:t>
            </a:r>
            <a:endParaRPr sz="1400">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1937c30c154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1937c30c15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300"/>
              <a:t>Roxann - Older employees retiring at accelerated rates during pandemic. Some even retiring early.</a:t>
            </a:r>
            <a:endParaRPr sz="130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1937c30c154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1937c30c154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300"/>
              <a:t>Roxann - People relocating from larger cities to smaller ones in hope for less stressful lifestyle.</a:t>
            </a:r>
            <a:endParaRPr sz="13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sp>
        <p:nvSpPr>
          <p:cNvPr id="10" name="Google Shape;10;p2"/>
          <p:cNvSpPr/>
          <p:nvPr/>
        </p:nvSpPr>
        <p:spPr>
          <a:xfrm>
            <a:off x="0" y="100"/>
            <a:ext cx="9144000" cy="1711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 name="Google Shape;11;p2"/>
          <p:cNvCxnSpPr/>
          <p:nvPr/>
        </p:nvCxnSpPr>
        <p:spPr>
          <a:xfrm>
            <a:off x="641934" y="3597500"/>
            <a:ext cx="390300" cy="0"/>
          </a:xfrm>
          <a:prstGeom prst="straightConnector1">
            <a:avLst/>
          </a:prstGeom>
          <a:noFill/>
          <a:ln w="28575" cap="flat" cmpd="sng">
            <a:solidFill>
              <a:schemeClr val="accent1"/>
            </a:solidFill>
            <a:prstDash val="solid"/>
            <a:round/>
            <a:headEnd type="none" w="sm" len="sm"/>
            <a:tailEnd type="none" w="sm" len="sm"/>
          </a:ln>
        </p:spPr>
      </p:cxnSp>
      <p:sp>
        <p:nvSpPr>
          <p:cNvPr id="12" name="Google Shape;12;p2"/>
          <p:cNvSpPr txBox="1">
            <a:spLocks noGrp="1"/>
          </p:cNvSpPr>
          <p:nvPr>
            <p:ph type="ctrTitle"/>
          </p:nvPr>
        </p:nvSpPr>
        <p:spPr>
          <a:xfrm>
            <a:off x="512700" y="1893300"/>
            <a:ext cx="8118600" cy="1522800"/>
          </a:xfrm>
          <a:prstGeom prst="rect">
            <a:avLst/>
          </a:prstGeom>
        </p:spPr>
        <p:txBody>
          <a:bodyPr spcFirstLastPara="1" wrap="square" lIns="91425" tIns="91425" rIns="91425" bIns="91425" anchor="b" anchorCtr="0">
            <a:normAutofit/>
          </a:bodyPr>
          <a:lstStyle>
            <a:lvl1pPr lvl="0" rtl="0">
              <a:spcBef>
                <a:spcPts val="0"/>
              </a:spcBef>
              <a:spcAft>
                <a:spcPts val="0"/>
              </a:spcAft>
              <a:buClr>
                <a:schemeClr val="accent1"/>
              </a:buClr>
              <a:buSzPts val="4200"/>
              <a:buNone/>
              <a:defRPr sz="4200">
                <a:solidFill>
                  <a:schemeClr val="accent1"/>
                </a:solidFill>
              </a:defRPr>
            </a:lvl1pPr>
            <a:lvl2pPr lvl="1" rtl="0">
              <a:spcBef>
                <a:spcPts val="0"/>
              </a:spcBef>
              <a:spcAft>
                <a:spcPts val="0"/>
              </a:spcAft>
              <a:buClr>
                <a:schemeClr val="accent1"/>
              </a:buClr>
              <a:buSzPts val="4200"/>
              <a:buNone/>
              <a:defRPr sz="4200">
                <a:solidFill>
                  <a:schemeClr val="accent1"/>
                </a:solidFill>
              </a:defRPr>
            </a:lvl2pPr>
            <a:lvl3pPr lvl="2" rtl="0">
              <a:spcBef>
                <a:spcPts val="0"/>
              </a:spcBef>
              <a:spcAft>
                <a:spcPts val="0"/>
              </a:spcAft>
              <a:buClr>
                <a:schemeClr val="accent1"/>
              </a:buClr>
              <a:buSzPts val="4200"/>
              <a:buNone/>
              <a:defRPr sz="4200">
                <a:solidFill>
                  <a:schemeClr val="accent1"/>
                </a:solidFill>
              </a:defRPr>
            </a:lvl3pPr>
            <a:lvl4pPr lvl="3" rtl="0">
              <a:spcBef>
                <a:spcPts val="0"/>
              </a:spcBef>
              <a:spcAft>
                <a:spcPts val="0"/>
              </a:spcAft>
              <a:buClr>
                <a:schemeClr val="accent1"/>
              </a:buClr>
              <a:buSzPts val="4200"/>
              <a:buNone/>
              <a:defRPr sz="4200">
                <a:solidFill>
                  <a:schemeClr val="accent1"/>
                </a:solidFill>
              </a:defRPr>
            </a:lvl4pPr>
            <a:lvl5pPr lvl="4" rtl="0">
              <a:spcBef>
                <a:spcPts val="0"/>
              </a:spcBef>
              <a:spcAft>
                <a:spcPts val="0"/>
              </a:spcAft>
              <a:buClr>
                <a:schemeClr val="accent1"/>
              </a:buClr>
              <a:buSzPts val="4200"/>
              <a:buNone/>
              <a:defRPr sz="4200">
                <a:solidFill>
                  <a:schemeClr val="accent1"/>
                </a:solidFill>
              </a:defRPr>
            </a:lvl5pPr>
            <a:lvl6pPr lvl="5" rtl="0">
              <a:spcBef>
                <a:spcPts val="0"/>
              </a:spcBef>
              <a:spcAft>
                <a:spcPts val="0"/>
              </a:spcAft>
              <a:buClr>
                <a:schemeClr val="accent1"/>
              </a:buClr>
              <a:buSzPts val="4200"/>
              <a:buNone/>
              <a:defRPr sz="4200">
                <a:solidFill>
                  <a:schemeClr val="accent1"/>
                </a:solidFill>
              </a:defRPr>
            </a:lvl6pPr>
            <a:lvl7pPr lvl="6" rtl="0">
              <a:spcBef>
                <a:spcPts val="0"/>
              </a:spcBef>
              <a:spcAft>
                <a:spcPts val="0"/>
              </a:spcAft>
              <a:buClr>
                <a:schemeClr val="accent1"/>
              </a:buClr>
              <a:buSzPts val="4200"/>
              <a:buNone/>
              <a:defRPr sz="4200">
                <a:solidFill>
                  <a:schemeClr val="accent1"/>
                </a:solidFill>
              </a:defRPr>
            </a:lvl7pPr>
            <a:lvl8pPr lvl="7" rtl="0">
              <a:spcBef>
                <a:spcPts val="0"/>
              </a:spcBef>
              <a:spcAft>
                <a:spcPts val="0"/>
              </a:spcAft>
              <a:buClr>
                <a:schemeClr val="accent1"/>
              </a:buClr>
              <a:buSzPts val="4200"/>
              <a:buNone/>
              <a:defRPr sz="4200">
                <a:solidFill>
                  <a:schemeClr val="accent1"/>
                </a:solidFill>
              </a:defRPr>
            </a:lvl8pPr>
            <a:lvl9pPr lvl="8" rtl="0">
              <a:spcBef>
                <a:spcPts val="0"/>
              </a:spcBef>
              <a:spcAft>
                <a:spcPts val="0"/>
              </a:spcAft>
              <a:buClr>
                <a:schemeClr val="accent1"/>
              </a:buClr>
              <a:buSzPts val="4200"/>
              <a:buNone/>
              <a:defRPr sz="4200">
                <a:solidFill>
                  <a:schemeClr val="accent1"/>
                </a:solidFill>
              </a:defRPr>
            </a:lvl9pPr>
          </a:lstStyle>
          <a:p>
            <a:endParaRPr/>
          </a:p>
        </p:txBody>
      </p:sp>
      <p:sp>
        <p:nvSpPr>
          <p:cNvPr id="13" name="Google Shape;13;p2"/>
          <p:cNvSpPr txBox="1">
            <a:spLocks noGrp="1"/>
          </p:cNvSpPr>
          <p:nvPr>
            <p:ph type="subTitle" idx="1"/>
          </p:nvPr>
        </p:nvSpPr>
        <p:spPr>
          <a:xfrm>
            <a:off x="512700" y="3840639"/>
            <a:ext cx="8118600" cy="7875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Clr>
                <a:schemeClr val="accent2"/>
              </a:buClr>
              <a:buSzPts val="2400"/>
              <a:buNone/>
              <a:defRPr sz="2400">
                <a:solidFill>
                  <a:schemeClr val="accent2"/>
                </a:solidFill>
              </a:defRPr>
            </a:lvl1pPr>
            <a:lvl2pPr lvl="1" rtl="0">
              <a:lnSpc>
                <a:spcPct val="100000"/>
              </a:lnSpc>
              <a:spcBef>
                <a:spcPts val="0"/>
              </a:spcBef>
              <a:spcAft>
                <a:spcPts val="0"/>
              </a:spcAft>
              <a:buClr>
                <a:schemeClr val="accent2"/>
              </a:buClr>
              <a:buSzPts val="2400"/>
              <a:buNone/>
              <a:defRPr sz="2400">
                <a:solidFill>
                  <a:schemeClr val="accent2"/>
                </a:solidFill>
              </a:defRPr>
            </a:lvl2pPr>
            <a:lvl3pPr lvl="2" rtl="0">
              <a:lnSpc>
                <a:spcPct val="100000"/>
              </a:lnSpc>
              <a:spcBef>
                <a:spcPts val="0"/>
              </a:spcBef>
              <a:spcAft>
                <a:spcPts val="0"/>
              </a:spcAft>
              <a:buClr>
                <a:schemeClr val="accent2"/>
              </a:buClr>
              <a:buSzPts val="2400"/>
              <a:buNone/>
              <a:defRPr sz="2400">
                <a:solidFill>
                  <a:schemeClr val="accent2"/>
                </a:solidFill>
              </a:defRPr>
            </a:lvl3pPr>
            <a:lvl4pPr lvl="3" rtl="0">
              <a:lnSpc>
                <a:spcPct val="100000"/>
              </a:lnSpc>
              <a:spcBef>
                <a:spcPts val="0"/>
              </a:spcBef>
              <a:spcAft>
                <a:spcPts val="0"/>
              </a:spcAft>
              <a:buClr>
                <a:schemeClr val="accent2"/>
              </a:buClr>
              <a:buSzPts val="2400"/>
              <a:buNone/>
              <a:defRPr sz="2400">
                <a:solidFill>
                  <a:schemeClr val="accent2"/>
                </a:solidFill>
              </a:defRPr>
            </a:lvl4pPr>
            <a:lvl5pPr lvl="4" rtl="0">
              <a:lnSpc>
                <a:spcPct val="100000"/>
              </a:lnSpc>
              <a:spcBef>
                <a:spcPts val="0"/>
              </a:spcBef>
              <a:spcAft>
                <a:spcPts val="0"/>
              </a:spcAft>
              <a:buClr>
                <a:schemeClr val="accent2"/>
              </a:buClr>
              <a:buSzPts val="2400"/>
              <a:buNone/>
              <a:defRPr sz="2400">
                <a:solidFill>
                  <a:schemeClr val="accent2"/>
                </a:solidFill>
              </a:defRPr>
            </a:lvl5pPr>
            <a:lvl6pPr lvl="5" rtl="0">
              <a:lnSpc>
                <a:spcPct val="100000"/>
              </a:lnSpc>
              <a:spcBef>
                <a:spcPts val="0"/>
              </a:spcBef>
              <a:spcAft>
                <a:spcPts val="0"/>
              </a:spcAft>
              <a:buClr>
                <a:schemeClr val="accent2"/>
              </a:buClr>
              <a:buSzPts val="2400"/>
              <a:buNone/>
              <a:defRPr sz="2400">
                <a:solidFill>
                  <a:schemeClr val="accent2"/>
                </a:solidFill>
              </a:defRPr>
            </a:lvl6pPr>
            <a:lvl7pPr lvl="6" rtl="0">
              <a:lnSpc>
                <a:spcPct val="100000"/>
              </a:lnSpc>
              <a:spcBef>
                <a:spcPts val="0"/>
              </a:spcBef>
              <a:spcAft>
                <a:spcPts val="0"/>
              </a:spcAft>
              <a:buClr>
                <a:schemeClr val="accent2"/>
              </a:buClr>
              <a:buSzPts val="2400"/>
              <a:buNone/>
              <a:defRPr sz="2400">
                <a:solidFill>
                  <a:schemeClr val="accent2"/>
                </a:solidFill>
              </a:defRPr>
            </a:lvl7pPr>
            <a:lvl8pPr lvl="7" rtl="0">
              <a:lnSpc>
                <a:spcPct val="100000"/>
              </a:lnSpc>
              <a:spcBef>
                <a:spcPts val="0"/>
              </a:spcBef>
              <a:spcAft>
                <a:spcPts val="0"/>
              </a:spcAft>
              <a:buClr>
                <a:schemeClr val="accent2"/>
              </a:buClr>
              <a:buSzPts val="2400"/>
              <a:buNone/>
              <a:defRPr sz="2400">
                <a:solidFill>
                  <a:schemeClr val="accent2"/>
                </a:solidFill>
              </a:defRPr>
            </a:lvl8pPr>
            <a:lvl9pPr lvl="8" rtl="0">
              <a:lnSpc>
                <a:spcPct val="100000"/>
              </a:lnSpc>
              <a:spcBef>
                <a:spcPts val="0"/>
              </a:spcBef>
              <a:spcAft>
                <a:spcPts val="0"/>
              </a:spcAft>
              <a:buClr>
                <a:schemeClr val="accent2"/>
              </a:buClr>
              <a:buSzPts val="2400"/>
              <a:buNone/>
              <a:defRPr sz="2400">
                <a:solidFill>
                  <a:schemeClr val="accent2"/>
                </a:solidFill>
              </a:defRPr>
            </a:lvl9pPr>
          </a:lstStyle>
          <a:p>
            <a:endParaRPr/>
          </a:p>
        </p:txBody>
      </p:sp>
      <p:sp>
        <p:nvSpPr>
          <p:cNvPr id="14" name="Google Shape;14;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solidFill>
                  <a:schemeClr val="accent1"/>
                </a:solidFill>
              </a:defRPr>
            </a:lvl1pPr>
            <a:lvl2pPr lvl="1" rtl="0">
              <a:buNone/>
              <a:defRPr>
                <a:solidFill>
                  <a:schemeClr val="accent1"/>
                </a:solidFill>
              </a:defRPr>
            </a:lvl2pPr>
            <a:lvl3pPr lvl="2" rtl="0">
              <a:buNone/>
              <a:defRPr>
                <a:solidFill>
                  <a:schemeClr val="accent1"/>
                </a:solidFill>
              </a:defRPr>
            </a:lvl3pPr>
            <a:lvl4pPr lvl="3" rtl="0">
              <a:buNone/>
              <a:defRPr>
                <a:solidFill>
                  <a:schemeClr val="accent1"/>
                </a:solidFill>
              </a:defRPr>
            </a:lvl4pPr>
            <a:lvl5pPr lvl="4" rtl="0">
              <a:buNone/>
              <a:defRPr>
                <a:solidFill>
                  <a:schemeClr val="accent1"/>
                </a:solidFill>
              </a:defRPr>
            </a:lvl5pPr>
            <a:lvl6pPr lvl="5" rtl="0">
              <a:buNone/>
              <a:defRPr>
                <a:solidFill>
                  <a:schemeClr val="accent1"/>
                </a:solidFill>
              </a:defRPr>
            </a:lvl6pPr>
            <a:lvl7pPr lvl="6" rtl="0">
              <a:buNone/>
              <a:defRPr>
                <a:solidFill>
                  <a:schemeClr val="accent1"/>
                </a:solidFill>
              </a:defRPr>
            </a:lvl7pPr>
            <a:lvl8pPr lvl="7" rtl="0">
              <a:buNone/>
              <a:defRPr>
                <a:solidFill>
                  <a:schemeClr val="accent1"/>
                </a:solidFill>
              </a:defRPr>
            </a:lvl8pPr>
            <a:lvl9pPr lvl="8" rtl="0">
              <a:buNone/>
              <a:defRPr>
                <a:solidFill>
                  <a:schemeClr val="accen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9"/>
        <p:cNvGrpSpPr/>
        <p:nvPr/>
      </p:nvGrpSpPr>
      <p:grpSpPr>
        <a:xfrm>
          <a:off x="0" y="0"/>
          <a:ext cx="0" cy="0"/>
          <a:chOff x="0" y="0"/>
          <a:chExt cx="0" cy="0"/>
        </a:xfrm>
      </p:grpSpPr>
      <p:sp>
        <p:nvSpPr>
          <p:cNvPr id="50" name="Google Shape;50;p11"/>
          <p:cNvSpPr txBox="1">
            <a:spLocks noGrp="1"/>
          </p:cNvSpPr>
          <p:nvPr>
            <p:ph type="title" hasCustomPrompt="1"/>
          </p:nvPr>
        </p:nvSpPr>
        <p:spPr>
          <a:xfrm>
            <a:off x="311700" y="1039650"/>
            <a:ext cx="8520600" cy="21063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14000"/>
              <a:buNone/>
              <a:defRPr sz="14000" b="1"/>
            </a:lvl1pPr>
            <a:lvl2pPr lvl="1" algn="ctr" rtl="0">
              <a:spcBef>
                <a:spcPts val="0"/>
              </a:spcBef>
              <a:spcAft>
                <a:spcPts val="0"/>
              </a:spcAft>
              <a:buSzPts val="14000"/>
              <a:buNone/>
              <a:defRPr sz="14000" b="1"/>
            </a:lvl2pPr>
            <a:lvl3pPr lvl="2" algn="ctr" rtl="0">
              <a:spcBef>
                <a:spcPts val="0"/>
              </a:spcBef>
              <a:spcAft>
                <a:spcPts val="0"/>
              </a:spcAft>
              <a:buSzPts val="14000"/>
              <a:buNone/>
              <a:defRPr sz="14000" b="1"/>
            </a:lvl3pPr>
            <a:lvl4pPr lvl="3" algn="ctr" rtl="0">
              <a:spcBef>
                <a:spcPts val="0"/>
              </a:spcBef>
              <a:spcAft>
                <a:spcPts val="0"/>
              </a:spcAft>
              <a:buSzPts val="14000"/>
              <a:buNone/>
              <a:defRPr sz="14000" b="1"/>
            </a:lvl4pPr>
            <a:lvl5pPr lvl="4" algn="ctr" rtl="0">
              <a:spcBef>
                <a:spcPts val="0"/>
              </a:spcBef>
              <a:spcAft>
                <a:spcPts val="0"/>
              </a:spcAft>
              <a:buSzPts val="14000"/>
              <a:buNone/>
              <a:defRPr sz="14000" b="1"/>
            </a:lvl5pPr>
            <a:lvl6pPr lvl="5" algn="ctr" rtl="0">
              <a:spcBef>
                <a:spcPts val="0"/>
              </a:spcBef>
              <a:spcAft>
                <a:spcPts val="0"/>
              </a:spcAft>
              <a:buSzPts val="14000"/>
              <a:buNone/>
              <a:defRPr sz="14000" b="1"/>
            </a:lvl6pPr>
            <a:lvl7pPr lvl="6" algn="ctr" rtl="0">
              <a:spcBef>
                <a:spcPts val="0"/>
              </a:spcBef>
              <a:spcAft>
                <a:spcPts val="0"/>
              </a:spcAft>
              <a:buSzPts val="14000"/>
              <a:buNone/>
              <a:defRPr sz="14000" b="1"/>
            </a:lvl7pPr>
            <a:lvl8pPr lvl="7" algn="ctr" rtl="0">
              <a:spcBef>
                <a:spcPts val="0"/>
              </a:spcBef>
              <a:spcAft>
                <a:spcPts val="0"/>
              </a:spcAft>
              <a:buSzPts val="14000"/>
              <a:buNone/>
              <a:defRPr sz="14000" b="1"/>
            </a:lvl8pPr>
            <a:lvl9pPr lvl="8" algn="ctr" rtl="0">
              <a:spcBef>
                <a:spcPts val="0"/>
              </a:spcBef>
              <a:spcAft>
                <a:spcPts val="0"/>
              </a:spcAft>
              <a:buSzPts val="14000"/>
              <a:buNone/>
              <a:defRPr sz="14000" b="1"/>
            </a:lvl9pPr>
          </a:lstStyle>
          <a:p>
            <a:r>
              <a:t>xx%</a:t>
            </a:r>
          </a:p>
        </p:txBody>
      </p:sp>
      <p:sp>
        <p:nvSpPr>
          <p:cNvPr id="51" name="Google Shape;51;p11"/>
          <p:cNvSpPr txBox="1">
            <a:spLocks noGrp="1"/>
          </p:cNvSpPr>
          <p:nvPr>
            <p:ph type="body" idx="1"/>
          </p:nvPr>
        </p:nvSpPr>
        <p:spPr>
          <a:xfrm>
            <a:off x="311700" y="3228425"/>
            <a:ext cx="8520600" cy="1300800"/>
          </a:xfrm>
          <a:prstGeom prst="rect">
            <a:avLst/>
          </a:prstGeom>
        </p:spPr>
        <p:txBody>
          <a:bodyPr spcFirstLastPara="1" wrap="square" lIns="91425" tIns="91425" rIns="91425" bIns="91425" anchor="t" anchorCtr="0">
            <a:normAutofit/>
          </a:bodyPr>
          <a:lstStyle>
            <a:lvl1pPr marL="457200" lvl="0" indent="-342900" algn="ctr" rtl="0">
              <a:spcBef>
                <a:spcPts val="0"/>
              </a:spcBef>
              <a:spcAft>
                <a:spcPts val="0"/>
              </a:spcAft>
              <a:buSzPts val="1800"/>
              <a:buChar char="●"/>
              <a:defRPr/>
            </a:lvl1pPr>
            <a:lvl2pPr marL="914400" lvl="1" indent="-317500" algn="ctr" rtl="0">
              <a:spcBef>
                <a:spcPts val="0"/>
              </a:spcBef>
              <a:spcAft>
                <a:spcPts val="0"/>
              </a:spcAft>
              <a:buSzPts val="1400"/>
              <a:buChar char="○"/>
              <a:defRPr/>
            </a:lvl2pPr>
            <a:lvl3pPr marL="1371600" lvl="2" indent="-317500" algn="ctr" rtl="0">
              <a:spcBef>
                <a:spcPts val="0"/>
              </a:spcBef>
              <a:spcAft>
                <a:spcPts val="0"/>
              </a:spcAft>
              <a:buSzPts val="1400"/>
              <a:buChar char="■"/>
              <a:defRPr/>
            </a:lvl3pPr>
            <a:lvl4pPr marL="1828800" lvl="3" indent="-317500" algn="ctr" rtl="0">
              <a:spcBef>
                <a:spcPts val="0"/>
              </a:spcBef>
              <a:spcAft>
                <a:spcPts val="0"/>
              </a:spcAft>
              <a:buSzPts val="1400"/>
              <a:buChar char="●"/>
              <a:defRPr/>
            </a:lvl4pPr>
            <a:lvl5pPr marL="2286000" lvl="4" indent="-317500" algn="ctr" rtl="0">
              <a:spcBef>
                <a:spcPts val="0"/>
              </a:spcBef>
              <a:spcAft>
                <a:spcPts val="0"/>
              </a:spcAft>
              <a:buSzPts val="1400"/>
              <a:buChar char="○"/>
              <a:defRPr/>
            </a:lvl5pPr>
            <a:lvl6pPr marL="2743200" lvl="5" indent="-317500" algn="ctr" rtl="0">
              <a:spcBef>
                <a:spcPts val="0"/>
              </a:spcBef>
              <a:spcAft>
                <a:spcPts val="0"/>
              </a:spcAft>
              <a:buSzPts val="1400"/>
              <a:buChar char="■"/>
              <a:defRPr/>
            </a:lvl6pPr>
            <a:lvl7pPr marL="3200400" lvl="6" indent="-317500" algn="ctr" rtl="0">
              <a:spcBef>
                <a:spcPts val="0"/>
              </a:spcBef>
              <a:spcAft>
                <a:spcPts val="0"/>
              </a:spcAft>
              <a:buSzPts val="1400"/>
              <a:buChar char="●"/>
              <a:defRPr/>
            </a:lvl7pPr>
            <a:lvl8pPr marL="3657600" lvl="7" indent="-317500" algn="ctr" rtl="0">
              <a:spcBef>
                <a:spcPts val="0"/>
              </a:spcBef>
              <a:spcAft>
                <a:spcPts val="0"/>
              </a:spcAft>
              <a:buSzPts val="1400"/>
              <a:buChar char="○"/>
              <a:defRPr/>
            </a:lvl8pPr>
            <a:lvl9pPr marL="4114800" lvl="8" indent="-317500" algn="ctr" rtl="0">
              <a:spcBef>
                <a:spcPts val="0"/>
              </a:spcBef>
              <a:spcAft>
                <a:spcPts val="0"/>
              </a:spcAft>
              <a:buSzPts val="1400"/>
              <a:buChar char="■"/>
              <a:defRPr/>
            </a:lvl9pPr>
          </a:lstStyle>
          <a:p>
            <a:endParaRPr/>
          </a:p>
        </p:txBody>
      </p:sp>
      <p:sp>
        <p:nvSpPr>
          <p:cNvPr id="52" name="Google Shape;52;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5"/>
        <p:cNvGrpSpPr/>
        <p:nvPr/>
      </p:nvGrpSpPr>
      <p:grpSpPr>
        <a:xfrm>
          <a:off x="0" y="0"/>
          <a:ext cx="0" cy="0"/>
          <a:chOff x="0" y="0"/>
          <a:chExt cx="0" cy="0"/>
        </a:xfrm>
      </p:grpSpPr>
      <p:cxnSp>
        <p:nvCxnSpPr>
          <p:cNvPr id="16" name="Google Shape;16;p3"/>
          <p:cNvCxnSpPr/>
          <p:nvPr/>
        </p:nvCxnSpPr>
        <p:spPr>
          <a:xfrm>
            <a:off x="641934" y="3597500"/>
            <a:ext cx="390300" cy="0"/>
          </a:xfrm>
          <a:prstGeom prst="straightConnector1">
            <a:avLst/>
          </a:prstGeom>
          <a:noFill/>
          <a:ln w="28575" cap="flat" cmpd="sng">
            <a:solidFill>
              <a:schemeClr val="lt2"/>
            </a:solidFill>
            <a:prstDash val="solid"/>
            <a:round/>
            <a:headEnd type="none" w="sm" len="sm"/>
            <a:tailEnd type="none" w="sm" len="sm"/>
          </a:ln>
        </p:spPr>
      </p:cxnSp>
      <p:sp>
        <p:nvSpPr>
          <p:cNvPr id="17" name="Google Shape;17;p3"/>
          <p:cNvSpPr txBox="1">
            <a:spLocks noGrp="1"/>
          </p:cNvSpPr>
          <p:nvPr>
            <p:ph type="title"/>
          </p:nvPr>
        </p:nvSpPr>
        <p:spPr>
          <a:xfrm>
            <a:off x="512700" y="1893300"/>
            <a:ext cx="8118600" cy="1522800"/>
          </a:xfrm>
          <a:prstGeom prst="rect">
            <a:avLst/>
          </a:prstGeom>
        </p:spPr>
        <p:txBody>
          <a:bodyPr spcFirstLastPara="1" wrap="square" lIns="91425" tIns="91425" rIns="91425" bIns="91425" anchor="b" anchorCtr="0">
            <a:normAutofit/>
          </a:bodyPr>
          <a:lstStyle>
            <a:lvl1pPr lvl="0" rtl="0">
              <a:spcBef>
                <a:spcPts val="0"/>
              </a:spcBef>
              <a:spcAft>
                <a:spcPts val="0"/>
              </a:spcAft>
              <a:buClr>
                <a:schemeClr val="accent1"/>
              </a:buClr>
              <a:buSzPts val="6000"/>
              <a:buNone/>
              <a:defRPr sz="6000">
                <a:solidFill>
                  <a:schemeClr val="accent1"/>
                </a:solidFill>
              </a:defRPr>
            </a:lvl1pPr>
            <a:lvl2pPr lvl="1" rtl="0">
              <a:spcBef>
                <a:spcPts val="0"/>
              </a:spcBef>
              <a:spcAft>
                <a:spcPts val="0"/>
              </a:spcAft>
              <a:buClr>
                <a:schemeClr val="accent1"/>
              </a:buClr>
              <a:buSzPts val="6000"/>
              <a:buNone/>
              <a:defRPr sz="6000">
                <a:solidFill>
                  <a:schemeClr val="accent1"/>
                </a:solidFill>
              </a:defRPr>
            </a:lvl2pPr>
            <a:lvl3pPr lvl="2" rtl="0">
              <a:spcBef>
                <a:spcPts val="0"/>
              </a:spcBef>
              <a:spcAft>
                <a:spcPts val="0"/>
              </a:spcAft>
              <a:buClr>
                <a:schemeClr val="accent1"/>
              </a:buClr>
              <a:buSzPts val="6000"/>
              <a:buNone/>
              <a:defRPr sz="6000">
                <a:solidFill>
                  <a:schemeClr val="accent1"/>
                </a:solidFill>
              </a:defRPr>
            </a:lvl3pPr>
            <a:lvl4pPr lvl="3" rtl="0">
              <a:spcBef>
                <a:spcPts val="0"/>
              </a:spcBef>
              <a:spcAft>
                <a:spcPts val="0"/>
              </a:spcAft>
              <a:buClr>
                <a:schemeClr val="accent1"/>
              </a:buClr>
              <a:buSzPts val="6000"/>
              <a:buNone/>
              <a:defRPr sz="6000">
                <a:solidFill>
                  <a:schemeClr val="accent1"/>
                </a:solidFill>
              </a:defRPr>
            </a:lvl4pPr>
            <a:lvl5pPr lvl="4" rtl="0">
              <a:spcBef>
                <a:spcPts val="0"/>
              </a:spcBef>
              <a:spcAft>
                <a:spcPts val="0"/>
              </a:spcAft>
              <a:buClr>
                <a:schemeClr val="accent1"/>
              </a:buClr>
              <a:buSzPts val="6000"/>
              <a:buNone/>
              <a:defRPr sz="6000">
                <a:solidFill>
                  <a:schemeClr val="accent1"/>
                </a:solidFill>
              </a:defRPr>
            </a:lvl5pPr>
            <a:lvl6pPr lvl="5" rtl="0">
              <a:spcBef>
                <a:spcPts val="0"/>
              </a:spcBef>
              <a:spcAft>
                <a:spcPts val="0"/>
              </a:spcAft>
              <a:buClr>
                <a:schemeClr val="accent1"/>
              </a:buClr>
              <a:buSzPts val="6000"/>
              <a:buNone/>
              <a:defRPr sz="6000">
                <a:solidFill>
                  <a:schemeClr val="accent1"/>
                </a:solidFill>
              </a:defRPr>
            </a:lvl6pPr>
            <a:lvl7pPr lvl="6" rtl="0">
              <a:spcBef>
                <a:spcPts val="0"/>
              </a:spcBef>
              <a:spcAft>
                <a:spcPts val="0"/>
              </a:spcAft>
              <a:buClr>
                <a:schemeClr val="accent1"/>
              </a:buClr>
              <a:buSzPts val="6000"/>
              <a:buNone/>
              <a:defRPr sz="6000">
                <a:solidFill>
                  <a:schemeClr val="accent1"/>
                </a:solidFill>
              </a:defRPr>
            </a:lvl7pPr>
            <a:lvl8pPr lvl="7" rtl="0">
              <a:spcBef>
                <a:spcPts val="0"/>
              </a:spcBef>
              <a:spcAft>
                <a:spcPts val="0"/>
              </a:spcAft>
              <a:buClr>
                <a:schemeClr val="accent1"/>
              </a:buClr>
              <a:buSzPts val="6000"/>
              <a:buNone/>
              <a:defRPr sz="6000">
                <a:solidFill>
                  <a:schemeClr val="accent1"/>
                </a:solidFill>
              </a:defRPr>
            </a:lvl8pPr>
            <a:lvl9pPr lvl="8" rtl="0">
              <a:spcBef>
                <a:spcPts val="0"/>
              </a:spcBef>
              <a:spcAft>
                <a:spcPts val="0"/>
              </a:spcAft>
              <a:buClr>
                <a:schemeClr val="accent1"/>
              </a:buClr>
              <a:buSzPts val="6000"/>
              <a:buNone/>
              <a:defRPr sz="6000">
                <a:solidFill>
                  <a:schemeClr val="accent1"/>
                </a:solidFill>
              </a:defRPr>
            </a:lvl9pPr>
          </a:lstStyle>
          <a:p>
            <a:endParaRPr/>
          </a:p>
        </p:txBody>
      </p:sp>
      <p:sp>
        <p:nvSpPr>
          <p:cNvPr id="18" name="Google Shape;18;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solidFill>
                  <a:schemeClr val="accent1"/>
                </a:solidFill>
              </a:defRPr>
            </a:lvl1pPr>
            <a:lvl2pPr lvl="1" rtl="0">
              <a:buNone/>
              <a:defRPr>
                <a:solidFill>
                  <a:schemeClr val="accent1"/>
                </a:solidFill>
              </a:defRPr>
            </a:lvl2pPr>
            <a:lvl3pPr lvl="2" rtl="0">
              <a:buNone/>
              <a:defRPr>
                <a:solidFill>
                  <a:schemeClr val="accent1"/>
                </a:solidFill>
              </a:defRPr>
            </a:lvl3pPr>
            <a:lvl4pPr lvl="3" rtl="0">
              <a:buNone/>
              <a:defRPr>
                <a:solidFill>
                  <a:schemeClr val="accent1"/>
                </a:solidFill>
              </a:defRPr>
            </a:lvl4pPr>
            <a:lvl5pPr lvl="4" rtl="0">
              <a:buNone/>
              <a:defRPr>
                <a:solidFill>
                  <a:schemeClr val="accent1"/>
                </a:solidFill>
              </a:defRPr>
            </a:lvl5pPr>
            <a:lvl6pPr lvl="5" rtl="0">
              <a:buNone/>
              <a:defRPr>
                <a:solidFill>
                  <a:schemeClr val="accent1"/>
                </a:solidFill>
              </a:defRPr>
            </a:lvl6pPr>
            <a:lvl7pPr lvl="6" rtl="0">
              <a:buNone/>
              <a:defRPr>
                <a:solidFill>
                  <a:schemeClr val="accent1"/>
                </a:solidFill>
              </a:defRPr>
            </a:lvl7pPr>
            <a:lvl8pPr lvl="7" rtl="0">
              <a:buNone/>
              <a:defRPr>
                <a:solidFill>
                  <a:schemeClr val="accent1"/>
                </a:solidFill>
              </a:defRPr>
            </a:lvl8pPr>
            <a:lvl9pPr lvl="8" rtl="0">
              <a:buNone/>
              <a:defRPr>
                <a:solidFill>
                  <a:schemeClr val="accen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9"/>
        <p:cNvGrpSpPr/>
        <p:nvPr/>
      </p:nvGrpSpPr>
      <p:grpSpPr>
        <a:xfrm>
          <a:off x="0" y="0"/>
          <a:ext cx="0" cy="0"/>
          <a:chOff x="0" y="0"/>
          <a:chExt cx="0" cy="0"/>
        </a:xfrm>
      </p:grpSpPr>
      <p:sp>
        <p:nvSpPr>
          <p:cNvPr id="20" name="Google Shape;20;p4"/>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4"/>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2" name="Google Shape;22;p4"/>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23" name="Google Shape;23;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4"/>
        <p:cNvGrpSpPr/>
        <p:nvPr/>
      </p:nvGrpSpPr>
      <p:grpSpPr>
        <a:xfrm>
          <a:off x="0" y="0"/>
          <a:ext cx="0" cy="0"/>
          <a:chOff x="0" y="0"/>
          <a:chExt cx="0" cy="0"/>
        </a:xfrm>
      </p:grpSpPr>
      <p:sp>
        <p:nvSpPr>
          <p:cNvPr id="25" name="Google Shape;25;p5"/>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6" name="Google Shape;26;p5"/>
          <p:cNvSpPr txBox="1">
            <a:spLocks noGrp="1"/>
          </p:cNvSpPr>
          <p:nvPr>
            <p:ph type="body" idx="1"/>
          </p:nvPr>
        </p:nvSpPr>
        <p:spPr>
          <a:xfrm>
            <a:off x="311700" y="1171675"/>
            <a:ext cx="3999900" cy="33972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27" name="Google Shape;27;p5"/>
          <p:cNvSpPr txBox="1">
            <a:spLocks noGrp="1"/>
          </p:cNvSpPr>
          <p:nvPr>
            <p:ph type="body" idx="2"/>
          </p:nvPr>
        </p:nvSpPr>
        <p:spPr>
          <a:xfrm>
            <a:off x="4832400" y="1171675"/>
            <a:ext cx="3999900" cy="33972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28" name="Google Shape;28;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9"/>
        <p:cNvGrpSpPr/>
        <p:nvPr/>
      </p:nvGrpSpPr>
      <p:grpSpPr>
        <a:xfrm>
          <a:off x="0" y="0"/>
          <a:ext cx="0" cy="0"/>
          <a:chOff x="0" y="0"/>
          <a:chExt cx="0" cy="0"/>
        </a:xfrm>
      </p:grpSpPr>
      <p:sp>
        <p:nvSpPr>
          <p:cNvPr id="30" name="Google Shape;30;p6"/>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1" name="Google Shape;31;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2"/>
        <p:cNvGrpSpPr/>
        <p:nvPr/>
      </p:nvGrpSpPr>
      <p:grpSpPr>
        <a:xfrm>
          <a:off x="0" y="0"/>
          <a:ext cx="0" cy="0"/>
          <a:chOff x="0" y="0"/>
          <a:chExt cx="0" cy="0"/>
        </a:xfrm>
      </p:grpSpPr>
      <p:sp>
        <p:nvSpPr>
          <p:cNvPr id="33" name="Google Shape;33;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34" name="Google Shape;34;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35" name="Google Shape;35;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2"/>
        </a:solidFill>
        <a:effectLst/>
      </p:bgPr>
    </p:bg>
    <p:spTree>
      <p:nvGrpSpPr>
        <p:cNvPr id="1" name="Shape 36"/>
        <p:cNvGrpSpPr/>
        <p:nvPr/>
      </p:nvGrpSpPr>
      <p:grpSpPr>
        <a:xfrm>
          <a:off x="0" y="0"/>
          <a:ext cx="0" cy="0"/>
          <a:chOff x="0" y="0"/>
          <a:chExt cx="0" cy="0"/>
        </a:xfrm>
      </p:grpSpPr>
      <p:sp>
        <p:nvSpPr>
          <p:cNvPr id="37" name="Google Shape;37;p8"/>
          <p:cNvSpPr txBox="1">
            <a:spLocks noGrp="1"/>
          </p:cNvSpPr>
          <p:nvPr>
            <p:ph type="title"/>
          </p:nvPr>
        </p:nvSpPr>
        <p:spPr>
          <a:xfrm>
            <a:off x="490250" y="526350"/>
            <a:ext cx="5604000" cy="4090800"/>
          </a:xfrm>
          <a:prstGeom prst="rect">
            <a:avLst/>
          </a:prstGeom>
        </p:spPr>
        <p:txBody>
          <a:bodyPr spcFirstLastPara="1" wrap="square" lIns="91425" tIns="91425" rIns="91425" bIns="91425" anchor="ctr" anchorCtr="0">
            <a:normAutofit/>
          </a:bodyPr>
          <a:lstStyle>
            <a:lvl1pPr lvl="0" rtl="0">
              <a:spcBef>
                <a:spcPts val="0"/>
              </a:spcBef>
              <a:spcAft>
                <a:spcPts val="0"/>
              </a:spcAft>
              <a:buClr>
                <a:schemeClr val="accent1"/>
              </a:buClr>
              <a:buSzPts val="5400"/>
              <a:buNone/>
              <a:defRPr sz="5400">
                <a:solidFill>
                  <a:schemeClr val="accent1"/>
                </a:solidFill>
              </a:defRPr>
            </a:lvl1pPr>
            <a:lvl2pPr lvl="1" rtl="0">
              <a:spcBef>
                <a:spcPts val="0"/>
              </a:spcBef>
              <a:spcAft>
                <a:spcPts val="0"/>
              </a:spcAft>
              <a:buClr>
                <a:schemeClr val="accent1"/>
              </a:buClr>
              <a:buSzPts val="5400"/>
              <a:buNone/>
              <a:defRPr sz="5400">
                <a:solidFill>
                  <a:schemeClr val="accent1"/>
                </a:solidFill>
              </a:defRPr>
            </a:lvl2pPr>
            <a:lvl3pPr lvl="2" rtl="0">
              <a:spcBef>
                <a:spcPts val="0"/>
              </a:spcBef>
              <a:spcAft>
                <a:spcPts val="0"/>
              </a:spcAft>
              <a:buClr>
                <a:schemeClr val="accent1"/>
              </a:buClr>
              <a:buSzPts val="5400"/>
              <a:buNone/>
              <a:defRPr sz="5400">
                <a:solidFill>
                  <a:schemeClr val="accent1"/>
                </a:solidFill>
              </a:defRPr>
            </a:lvl3pPr>
            <a:lvl4pPr lvl="3" rtl="0">
              <a:spcBef>
                <a:spcPts val="0"/>
              </a:spcBef>
              <a:spcAft>
                <a:spcPts val="0"/>
              </a:spcAft>
              <a:buClr>
                <a:schemeClr val="accent1"/>
              </a:buClr>
              <a:buSzPts val="5400"/>
              <a:buNone/>
              <a:defRPr sz="5400">
                <a:solidFill>
                  <a:schemeClr val="accent1"/>
                </a:solidFill>
              </a:defRPr>
            </a:lvl4pPr>
            <a:lvl5pPr lvl="4" rtl="0">
              <a:spcBef>
                <a:spcPts val="0"/>
              </a:spcBef>
              <a:spcAft>
                <a:spcPts val="0"/>
              </a:spcAft>
              <a:buClr>
                <a:schemeClr val="accent1"/>
              </a:buClr>
              <a:buSzPts val="5400"/>
              <a:buNone/>
              <a:defRPr sz="5400">
                <a:solidFill>
                  <a:schemeClr val="accent1"/>
                </a:solidFill>
              </a:defRPr>
            </a:lvl5pPr>
            <a:lvl6pPr lvl="5" rtl="0">
              <a:spcBef>
                <a:spcPts val="0"/>
              </a:spcBef>
              <a:spcAft>
                <a:spcPts val="0"/>
              </a:spcAft>
              <a:buClr>
                <a:schemeClr val="accent1"/>
              </a:buClr>
              <a:buSzPts val="5400"/>
              <a:buNone/>
              <a:defRPr sz="5400">
                <a:solidFill>
                  <a:schemeClr val="accent1"/>
                </a:solidFill>
              </a:defRPr>
            </a:lvl6pPr>
            <a:lvl7pPr lvl="6" rtl="0">
              <a:spcBef>
                <a:spcPts val="0"/>
              </a:spcBef>
              <a:spcAft>
                <a:spcPts val="0"/>
              </a:spcAft>
              <a:buClr>
                <a:schemeClr val="accent1"/>
              </a:buClr>
              <a:buSzPts val="5400"/>
              <a:buNone/>
              <a:defRPr sz="5400">
                <a:solidFill>
                  <a:schemeClr val="accent1"/>
                </a:solidFill>
              </a:defRPr>
            </a:lvl7pPr>
            <a:lvl8pPr lvl="7" rtl="0">
              <a:spcBef>
                <a:spcPts val="0"/>
              </a:spcBef>
              <a:spcAft>
                <a:spcPts val="0"/>
              </a:spcAft>
              <a:buClr>
                <a:schemeClr val="accent1"/>
              </a:buClr>
              <a:buSzPts val="5400"/>
              <a:buNone/>
              <a:defRPr sz="5400">
                <a:solidFill>
                  <a:schemeClr val="accent1"/>
                </a:solidFill>
              </a:defRPr>
            </a:lvl8pPr>
            <a:lvl9pPr lvl="8" rtl="0">
              <a:spcBef>
                <a:spcPts val="0"/>
              </a:spcBef>
              <a:spcAft>
                <a:spcPts val="0"/>
              </a:spcAft>
              <a:buClr>
                <a:schemeClr val="accent1"/>
              </a:buClr>
              <a:buSzPts val="5400"/>
              <a:buNone/>
              <a:defRPr sz="5400">
                <a:solidFill>
                  <a:schemeClr val="accent1"/>
                </a:solidFill>
              </a:defRPr>
            </a:lvl9pPr>
          </a:lstStyle>
          <a:p>
            <a:endParaRPr/>
          </a:p>
        </p:txBody>
      </p:sp>
      <p:sp>
        <p:nvSpPr>
          <p:cNvPr id="38" name="Google Shape;38;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solidFill>
                  <a:schemeClr val="accent1"/>
                </a:solidFill>
              </a:defRPr>
            </a:lvl1pPr>
            <a:lvl2pPr lvl="1" rtl="0">
              <a:buNone/>
              <a:defRPr>
                <a:solidFill>
                  <a:schemeClr val="accent1"/>
                </a:solidFill>
              </a:defRPr>
            </a:lvl2pPr>
            <a:lvl3pPr lvl="2" rtl="0">
              <a:buNone/>
              <a:defRPr>
                <a:solidFill>
                  <a:schemeClr val="accent1"/>
                </a:solidFill>
              </a:defRPr>
            </a:lvl3pPr>
            <a:lvl4pPr lvl="3" rtl="0">
              <a:buNone/>
              <a:defRPr>
                <a:solidFill>
                  <a:schemeClr val="accent1"/>
                </a:solidFill>
              </a:defRPr>
            </a:lvl4pPr>
            <a:lvl5pPr lvl="4" rtl="0">
              <a:buNone/>
              <a:defRPr>
                <a:solidFill>
                  <a:schemeClr val="accent1"/>
                </a:solidFill>
              </a:defRPr>
            </a:lvl5pPr>
            <a:lvl6pPr lvl="5" rtl="0">
              <a:buNone/>
              <a:defRPr>
                <a:solidFill>
                  <a:schemeClr val="accent1"/>
                </a:solidFill>
              </a:defRPr>
            </a:lvl6pPr>
            <a:lvl7pPr lvl="6" rtl="0">
              <a:buNone/>
              <a:defRPr>
                <a:solidFill>
                  <a:schemeClr val="accent1"/>
                </a:solidFill>
              </a:defRPr>
            </a:lvl7pPr>
            <a:lvl8pPr lvl="7" rtl="0">
              <a:buNone/>
              <a:defRPr>
                <a:solidFill>
                  <a:schemeClr val="accent1"/>
                </a:solidFill>
              </a:defRPr>
            </a:lvl8pPr>
            <a:lvl9pPr lvl="8" rtl="0">
              <a:buNone/>
              <a:defRPr>
                <a:solidFill>
                  <a:schemeClr val="accen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9"/>
        <p:cNvGrpSpPr/>
        <p:nvPr/>
      </p:nvGrpSpPr>
      <p:grpSpPr>
        <a:xfrm>
          <a:off x="0" y="0"/>
          <a:ext cx="0" cy="0"/>
          <a:chOff x="0" y="0"/>
          <a:chExt cx="0" cy="0"/>
        </a:xfrm>
      </p:grpSpPr>
      <p:sp>
        <p:nvSpPr>
          <p:cNvPr id="40" name="Google Shape;40;p9"/>
          <p:cNvSpPr/>
          <p:nvPr/>
        </p:nvSpPr>
        <p:spPr>
          <a:xfrm>
            <a:off x="4572000" y="-2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 name="Google Shape;41;p9"/>
          <p:cNvCxnSpPr/>
          <p:nvPr/>
        </p:nvCxnSpPr>
        <p:spPr>
          <a:xfrm>
            <a:off x="5029675" y="4495500"/>
            <a:ext cx="686400" cy="0"/>
          </a:xfrm>
          <a:prstGeom prst="straightConnector1">
            <a:avLst/>
          </a:prstGeom>
          <a:noFill/>
          <a:ln w="19050" cap="flat" cmpd="sng">
            <a:solidFill>
              <a:schemeClr val="lt2"/>
            </a:solidFill>
            <a:prstDash val="solid"/>
            <a:round/>
            <a:headEnd type="none" w="sm" len="sm"/>
            <a:tailEnd type="none" w="sm" len="sm"/>
          </a:ln>
        </p:spPr>
      </p:cxnSp>
      <p:sp>
        <p:nvSpPr>
          <p:cNvPr id="42" name="Google Shape;42;p9"/>
          <p:cNvSpPr txBox="1">
            <a:spLocks noGrp="1"/>
          </p:cNvSpPr>
          <p:nvPr>
            <p:ph type="title"/>
          </p:nvPr>
        </p:nvSpPr>
        <p:spPr>
          <a:xfrm>
            <a:off x="265500" y="1382350"/>
            <a:ext cx="4045200" cy="1333200"/>
          </a:xfrm>
          <a:prstGeom prst="rect">
            <a:avLst/>
          </a:prstGeom>
        </p:spPr>
        <p:txBody>
          <a:bodyPr spcFirstLastPara="1" wrap="square" lIns="91425" tIns="91425" rIns="91425" bIns="91425" anchor="b" anchorCtr="0">
            <a:normAutofit/>
          </a:bodyPr>
          <a:lstStyle>
            <a:lvl1pPr lvl="0" algn="ctr" rtl="0">
              <a:spcBef>
                <a:spcPts val="0"/>
              </a:spcBef>
              <a:spcAft>
                <a:spcPts val="0"/>
              </a:spcAft>
              <a:buClr>
                <a:schemeClr val="lt2"/>
              </a:buClr>
              <a:buSzPts val="4200"/>
              <a:buNone/>
              <a:defRPr sz="4200">
                <a:solidFill>
                  <a:schemeClr val="lt2"/>
                </a:solidFill>
              </a:defRPr>
            </a:lvl1pPr>
            <a:lvl2pPr lvl="1" algn="ctr" rtl="0">
              <a:spcBef>
                <a:spcPts val="0"/>
              </a:spcBef>
              <a:spcAft>
                <a:spcPts val="0"/>
              </a:spcAft>
              <a:buClr>
                <a:schemeClr val="lt2"/>
              </a:buClr>
              <a:buSzPts val="4200"/>
              <a:buNone/>
              <a:defRPr sz="4200">
                <a:solidFill>
                  <a:schemeClr val="lt2"/>
                </a:solidFill>
              </a:defRPr>
            </a:lvl2pPr>
            <a:lvl3pPr lvl="2" algn="ctr" rtl="0">
              <a:spcBef>
                <a:spcPts val="0"/>
              </a:spcBef>
              <a:spcAft>
                <a:spcPts val="0"/>
              </a:spcAft>
              <a:buClr>
                <a:schemeClr val="lt2"/>
              </a:buClr>
              <a:buSzPts val="4200"/>
              <a:buNone/>
              <a:defRPr sz="4200">
                <a:solidFill>
                  <a:schemeClr val="lt2"/>
                </a:solidFill>
              </a:defRPr>
            </a:lvl3pPr>
            <a:lvl4pPr lvl="3" algn="ctr" rtl="0">
              <a:spcBef>
                <a:spcPts val="0"/>
              </a:spcBef>
              <a:spcAft>
                <a:spcPts val="0"/>
              </a:spcAft>
              <a:buClr>
                <a:schemeClr val="lt2"/>
              </a:buClr>
              <a:buSzPts val="4200"/>
              <a:buNone/>
              <a:defRPr sz="4200">
                <a:solidFill>
                  <a:schemeClr val="lt2"/>
                </a:solidFill>
              </a:defRPr>
            </a:lvl4pPr>
            <a:lvl5pPr lvl="4" algn="ctr" rtl="0">
              <a:spcBef>
                <a:spcPts val="0"/>
              </a:spcBef>
              <a:spcAft>
                <a:spcPts val="0"/>
              </a:spcAft>
              <a:buClr>
                <a:schemeClr val="lt2"/>
              </a:buClr>
              <a:buSzPts val="4200"/>
              <a:buNone/>
              <a:defRPr sz="4200">
                <a:solidFill>
                  <a:schemeClr val="lt2"/>
                </a:solidFill>
              </a:defRPr>
            </a:lvl5pPr>
            <a:lvl6pPr lvl="5" algn="ctr" rtl="0">
              <a:spcBef>
                <a:spcPts val="0"/>
              </a:spcBef>
              <a:spcAft>
                <a:spcPts val="0"/>
              </a:spcAft>
              <a:buClr>
                <a:schemeClr val="lt2"/>
              </a:buClr>
              <a:buSzPts val="4200"/>
              <a:buNone/>
              <a:defRPr sz="4200">
                <a:solidFill>
                  <a:schemeClr val="lt2"/>
                </a:solidFill>
              </a:defRPr>
            </a:lvl6pPr>
            <a:lvl7pPr lvl="6" algn="ctr" rtl="0">
              <a:spcBef>
                <a:spcPts val="0"/>
              </a:spcBef>
              <a:spcAft>
                <a:spcPts val="0"/>
              </a:spcAft>
              <a:buClr>
                <a:schemeClr val="lt2"/>
              </a:buClr>
              <a:buSzPts val="4200"/>
              <a:buNone/>
              <a:defRPr sz="4200">
                <a:solidFill>
                  <a:schemeClr val="lt2"/>
                </a:solidFill>
              </a:defRPr>
            </a:lvl7pPr>
            <a:lvl8pPr lvl="7" algn="ctr" rtl="0">
              <a:spcBef>
                <a:spcPts val="0"/>
              </a:spcBef>
              <a:spcAft>
                <a:spcPts val="0"/>
              </a:spcAft>
              <a:buClr>
                <a:schemeClr val="lt2"/>
              </a:buClr>
              <a:buSzPts val="4200"/>
              <a:buNone/>
              <a:defRPr sz="4200">
                <a:solidFill>
                  <a:schemeClr val="lt2"/>
                </a:solidFill>
              </a:defRPr>
            </a:lvl8pPr>
            <a:lvl9pPr lvl="8" algn="ctr" rtl="0">
              <a:spcBef>
                <a:spcPts val="0"/>
              </a:spcBef>
              <a:spcAft>
                <a:spcPts val="0"/>
              </a:spcAft>
              <a:buClr>
                <a:schemeClr val="lt2"/>
              </a:buClr>
              <a:buSzPts val="4200"/>
              <a:buNone/>
              <a:defRPr sz="4200">
                <a:solidFill>
                  <a:schemeClr val="lt2"/>
                </a:solidFill>
              </a:defRPr>
            </a:lvl9pPr>
          </a:lstStyle>
          <a:p>
            <a:endParaRPr/>
          </a:p>
        </p:txBody>
      </p:sp>
      <p:sp>
        <p:nvSpPr>
          <p:cNvPr id="43" name="Google Shape;43;p9"/>
          <p:cNvSpPr txBox="1">
            <a:spLocks noGrp="1"/>
          </p:cNvSpPr>
          <p:nvPr>
            <p:ph type="subTitle" idx="1"/>
          </p:nvPr>
        </p:nvSpPr>
        <p:spPr>
          <a:xfrm>
            <a:off x="265500" y="2769001"/>
            <a:ext cx="4045200" cy="13455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44" name="Google Shape;44;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lvl1pPr marL="457200" lvl="0" indent="-342900" rtl="0">
              <a:spcBef>
                <a:spcPts val="0"/>
              </a:spcBef>
              <a:spcAft>
                <a:spcPts val="0"/>
              </a:spcAft>
              <a:buClr>
                <a:schemeClr val="accent1"/>
              </a:buClr>
              <a:buSzPts val="1800"/>
              <a:buChar char="●"/>
              <a:defRPr>
                <a:solidFill>
                  <a:schemeClr val="accent1"/>
                </a:solidFill>
              </a:defRPr>
            </a:lvl1pPr>
            <a:lvl2pPr marL="914400" lvl="1" indent="-317500" rtl="0">
              <a:spcBef>
                <a:spcPts val="0"/>
              </a:spcBef>
              <a:spcAft>
                <a:spcPts val="0"/>
              </a:spcAft>
              <a:buClr>
                <a:schemeClr val="accent1"/>
              </a:buClr>
              <a:buSzPts val="1400"/>
              <a:buChar char="○"/>
              <a:defRPr>
                <a:solidFill>
                  <a:schemeClr val="accent1"/>
                </a:solidFill>
              </a:defRPr>
            </a:lvl2pPr>
            <a:lvl3pPr marL="1371600" lvl="2" indent="-317500" rtl="0">
              <a:spcBef>
                <a:spcPts val="0"/>
              </a:spcBef>
              <a:spcAft>
                <a:spcPts val="0"/>
              </a:spcAft>
              <a:buClr>
                <a:schemeClr val="accent1"/>
              </a:buClr>
              <a:buSzPts val="1400"/>
              <a:buChar char="■"/>
              <a:defRPr>
                <a:solidFill>
                  <a:schemeClr val="accent1"/>
                </a:solidFill>
              </a:defRPr>
            </a:lvl3pPr>
            <a:lvl4pPr marL="1828800" lvl="3" indent="-317500" rtl="0">
              <a:spcBef>
                <a:spcPts val="0"/>
              </a:spcBef>
              <a:spcAft>
                <a:spcPts val="0"/>
              </a:spcAft>
              <a:buClr>
                <a:schemeClr val="accent1"/>
              </a:buClr>
              <a:buSzPts val="1400"/>
              <a:buChar char="●"/>
              <a:defRPr>
                <a:solidFill>
                  <a:schemeClr val="accent1"/>
                </a:solidFill>
              </a:defRPr>
            </a:lvl4pPr>
            <a:lvl5pPr marL="2286000" lvl="4" indent="-317500" rtl="0">
              <a:spcBef>
                <a:spcPts val="0"/>
              </a:spcBef>
              <a:spcAft>
                <a:spcPts val="0"/>
              </a:spcAft>
              <a:buClr>
                <a:schemeClr val="accent1"/>
              </a:buClr>
              <a:buSzPts val="1400"/>
              <a:buChar char="○"/>
              <a:defRPr>
                <a:solidFill>
                  <a:schemeClr val="accent1"/>
                </a:solidFill>
              </a:defRPr>
            </a:lvl5pPr>
            <a:lvl6pPr marL="2743200" lvl="5" indent="-317500" rtl="0">
              <a:spcBef>
                <a:spcPts val="0"/>
              </a:spcBef>
              <a:spcAft>
                <a:spcPts val="0"/>
              </a:spcAft>
              <a:buClr>
                <a:schemeClr val="accent1"/>
              </a:buClr>
              <a:buSzPts val="1400"/>
              <a:buChar char="■"/>
              <a:defRPr>
                <a:solidFill>
                  <a:schemeClr val="accent1"/>
                </a:solidFill>
              </a:defRPr>
            </a:lvl6pPr>
            <a:lvl7pPr marL="3200400" lvl="6" indent="-317500" rtl="0">
              <a:spcBef>
                <a:spcPts val="0"/>
              </a:spcBef>
              <a:spcAft>
                <a:spcPts val="0"/>
              </a:spcAft>
              <a:buClr>
                <a:schemeClr val="accent1"/>
              </a:buClr>
              <a:buSzPts val="1400"/>
              <a:buChar char="●"/>
              <a:defRPr>
                <a:solidFill>
                  <a:schemeClr val="accent1"/>
                </a:solidFill>
              </a:defRPr>
            </a:lvl7pPr>
            <a:lvl8pPr marL="3657600" lvl="7" indent="-317500" rtl="0">
              <a:spcBef>
                <a:spcPts val="0"/>
              </a:spcBef>
              <a:spcAft>
                <a:spcPts val="0"/>
              </a:spcAft>
              <a:buClr>
                <a:schemeClr val="accent1"/>
              </a:buClr>
              <a:buSzPts val="1400"/>
              <a:buChar char="○"/>
              <a:defRPr>
                <a:solidFill>
                  <a:schemeClr val="accent1"/>
                </a:solidFill>
              </a:defRPr>
            </a:lvl8pPr>
            <a:lvl9pPr marL="4114800" lvl="8" indent="-317500" rtl="0">
              <a:spcBef>
                <a:spcPts val="0"/>
              </a:spcBef>
              <a:spcAft>
                <a:spcPts val="0"/>
              </a:spcAft>
              <a:buClr>
                <a:schemeClr val="accent1"/>
              </a:buClr>
              <a:buSzPts val="1400"/>
              <a:buChar char="■"/>
              <a:defRPr>
                <a:solidFill>
                  <a:schemeClr val="accent1"/>
                </a:solidFill>
              </a:defRPr>
            </a:lvl9pPr>
          </a:lstStyle>
          <a:p>
            <a:endParaRPr/>
          </a:p>
        </p:txBody>
      </p:sp>
      <p:sp>
        <p:nvSpPr>
          <p:cNvPr id="45" name="Google Shape;45;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solidFill>
                  <a:schemeClr val="accent1"/>
                </a:solidFill>
              </a:defRPr>
            </a:lvl1pPr>
            <a:lvl2pPr lvl="1" rtl="0">
              <a:buNone/>
              <a:defRPr>
                <a:solidFill>
                  <a:schemeClr val="accent1"/>
                </a:solidFill>
              </a:defRPr>
            </a:lvl2pPr>
            <a:lvl3pPr lvl="2" rtl="0">
              <a:buNone/>
              <a:defRPr>
                <a:solidFill>
                  <a:schemeClr val="accent1"/>
                </a:solidFill>
              </a:defRPr>
            </a:lvl3pPr>
            <a:lvl4pPr lvl="3" rtl="0">
              <a:buNone/>
              <a:defRPr>
                <a:solidFill>
                  <a:schemeClr val="accent1"/>
                </a:solidFill>
              </a:defRPr>
            </a:lvl4pPr>
            <a:lvl5pPr lvl="4" rtl="0">
              <a:buNone/>
              <a:defRPr>
                <a:solidFill>
                  <a:schemeClr val="accent1"/>
                </a:solidFill>
              </a:defRPr>
            </a:lvl5pPr>
            <a:lvl6pPr lvl="5" rtl="0">
              <a:buNone/>
              <a:defRPr>
                <a:solidFill>
                  <a:schemeClr val="accent1"/>
                </a:solidFill>
              </a:defRPr>
            </a:lvl6pPr>
            <a:lvl7pPr lvl="6" rtl="0">
              <a:buNone/>
              <a:defRPr>
                <a:solidFill>
                  <a:schemeClr val="accent1"/>
                </a:solidFill>
              </a:defRPr>
            </a:lvl7pPr>
            <a:lvl8pPr lvl="7" rtl="0">
              <a:buNone/>
              <a:defRPr>
                <a:solidFill>
                  <a:schemeClr val="accent1"/>
                </a:solidFill>
              </a:defRPr>
            </a:lvl8pPr>
            <a:lvl9pPr lvl="8" rtl="0">
              <a:buNone/>
              <a:defRPr>
                <a:solidFill>
                  <a:schemeClr val="accen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6"/>
        <p:cNvGrpSpPr/>
        <p:nvPr/>
      </p:nvGrpSpPr>
      <p:grpSpPr>
        <a:xfrm>
          <a:off x="0" y="0"/>
          <a:ext cx="0" cy="0"/>
          <a:chOff x="0" y="0"/>
          <a:chExt cx="0" cy="0"/>
        </a:xfrm>
      </p:grpSpPr>
      <p:sp>
        <p:nvSpPr>
          <p:cNvPr id="47" name="Google Shape;47;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rtl="0">
              <a:lnSpc>
                <a:spcPct val="100000"/>
              </a:lnSpc>
              <a:spcBef>
                <a:spcPts val="0"/>
              </a:spcBef>
              <a:spcAft>
                <a:spcPts val="0"/>
              </a:spcAft>
              <a:buSzPts val="1800"/>
              <a:buNone/>
              <a:defRPr/>
            </a:lvl1pPr>
          </a:lstStyle>
          <a:p>
            <a:endParaRPr/>
          </a:p>
        </p:txBody>
      </p:sp>
      <p:sp>
        <p:nvSpPr>
          <p:cNvPr id="48" name="Google Shape;48;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paperback">
    <p:bg>
      <p:bgPr>
        <a:solidFill>
          <a:schemeClr val="accen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6132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1pPr>
            <a:lvl2pPr lvl="1" rtl="0">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2pPr>
            <a:lvl3pPr lvl="2" rtl="0">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3pPr>
            <a:lvl4pPr lvl="3" rtl="0">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4pPr>
            <a:lvl5pPr lvl="4" rtl="0">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5pPr>
            <a:lvl6pPr lvl="5" rtl="0">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6pPr>
            <a:lvl7pPr lvl="6" rtl="0">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7pPr>
            <a:lvl8pPr lvl="7" rtl="0">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8pPr>
            <a:lvl9pPr lvl="8" rtl="0">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9pPr>
          </a:lstStyle>
          <a:p>
            <a:endParaRPr/>
          </a:p>
        </p:txBody>
      </p:sp>
      <p:sp>
        <p:nvSpPr>
          <p:cNvPr id="7" name="Google Shape;7;p1"/>
          <p:cNvSpPr txBox="1">
            <a:spLocks noGrp="1"/>
          </p:cNvSpPr>
          <p:nvPr>
            <p:ph type="body" idx="1"/>
          </p:nvPr>
        </p:nvSpPr>
        <p:spPr>
          <a:xfrm>
            <a:off x="311700" y="1171600"/>
            <a:ext cx="8520600" cy="33972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Clr>
                <a:schemeClr val="dk1"/>
              </a:buClr>
              <a:buSzPts val="1800"/>
              <a:buFont typeface="Old Standard TT"/>
              <a:buChar char="●"/>
              <a:defRPr sz="1800">
                <a:solidFill>
                  <a:schemeClr val="dk1"/>
                </a:solidFill>
                <a:latin typeface="Old Standard TT"/>
                <a:ea typeface="Old Standard TT"/>
                <a:cs typeface="Old Standard TT"/>
                <a:sym typeface="Old Standard TT"/>
              </a:defRPr>
            </a:lvl1pPr>
            <a:lvl2pPr marL="914400" lvl="1" indent="-317500" rtl="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2pPr>
            <a:lvl3pPr marL="1371600" lvl="2" indent="-317500" rtl="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3pPr>
            <a:lvl4pPr marL="1828800" lvl="3" indent="-317500" rtl="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4pPr>
            <a:lvl5pPr marL="2286000" lvl="4" indent="-317500" rtl="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5pPr>
            <a:lvl6pPr marL="2743200" lvl="5" indent="-317500" rtl="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6pPr>
            <a:lvl7pPr marL="3200400" lvl="6" indent="-317500" rtl="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7pPr>
            <a:lvl8pPr marL="3657600" lvl="7" indent="-317500" rtl="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8pPr>
            <a:lvl9pPr marL="4114800" lvl="8" indent="-317500" rtl="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rtl="0">
              <a:buNone/>
              <a:defRPr sz="1000">
                <a:solidFill>
                  <a:schemeClr val="dk1"/>
                </a:solidFill>
                <a:latin typeface="Old Standard TT"/>
                <a:ea typeface="Old Standard TT"/>
                <a:cs typeface="Old Standard TT"/>
                <a:sym typeface="Old Standard TT"/>
              </a:defRPr>
            </a:lvl1pPr>
            <a:lvl2pPr lvl="1" algn="r" rtl="0">
              <a:buNone/>
              <a:defRPr sz="1000">
                <a:solidFill>
                  <a:schemeClr val="dk1"/>
                </a:solidFill>
                <a:latin typeface="Old Standard TT"/>
                <a:ea typeface="Old Standard TT"/>
                <a:cs typeface="Old Standard TT"/>
                <a:sym typeface="Old Standard TT"/>
              </a:defRPr>
            </a:lvl2pPr>
            <a:lvl3pPr lvl="2" algn="r" rtl="0">
              <a:buNone/>
              <a:defRPr sz="1000">
                <a:solidFill>
                  <a:schemeClr val="dk1"/>
                </a:solidFill>
                <a:latin typeface="Old Standard TT"/>
                <a:ea typeface="Old Standard TT"/>
                <a:cs typeface="Old Standard TT"/>
                <a:sym typeface="Old Standard TT"/>
              </a:defRPr>
            </a:lvl3pPr>
            <a:lvl4pPr lvl="3" algn="r" rtl="0">
              <a:buNone/>
              <a:defRPr sz="1000">
                <a:solidFill>
                  <a:schemeClr val="dk1"/>
                </a:solidFill>
                <a:latin typeface="Old Standard TT"/>
                <a:ea typeface="Old Standard TT"/>
                <a:cs typeface="Old Standard TT"/>
                <a:sym typeface="Old Standard TT"/>
              </a:defRPr>
            </a:lvl4pPr>
            <a:lvl5pPr lvl="4" algn="r" rtl="0">
              <a:buNone/>
              <a:defRPr sz="1000">
                <a:solidFill>
                  <a:schemeClr val="dk1"/>
                </a:solidFill>
                <a:latin typeface="Old Standard TT"/>
                <a:ea typeface="Old Standard TT"/>
                <a:cs typeface="Old Standard TT"/>
                <a:sym typeface="Old Standard TT"/>
              </a:defRPr>
            </a:lvl5pPr>
            <a:lvl6pPr lvl="5" algn="r" rtl="0">
              <a:buNone/>
              <a:defRPr sz="1000">
                <a:solidFill>
                  <a:schemeClr val="dk1"/>
                </a:solidFill>
                <a:latin typeface="Old Standard TT"/>
                <a:ea typeface="Old Standard TT"/>
                <a:cs typeface="Old Standard TT"/>
                <a:sym typeface="Old Standard TT"/>
              </a:defRPr>
            </a:lvl6pPr>
            <a:lvl7pPr lvl="6" algn="r" rtl="0">
              <a:buNone/>
              <a:defRPr sz="1000">
                <a:solidFill>
                  <a:schemeClr val="dk1"/>
                </a:solidFill>
                <a:latin typeface="Old Standard TT"/>
                <a:ea typeface="Old Standard TT"/>
                <a:cs typeface="Old Standard TT"/>
                <a:sym typeface="Old Standard TT"/>
              </a:defRPr>
            </a:lvl7pPr>
            <a:lvl8pPr lvl="7" algn="r" rtl="0">
              <a:buNone/>
              <a:defRPr sz="1000">
                <a:solidFill>
                  <a:schemeClr val="dk1"/>
                </a:solidFill>
                <a:latin typeface="Old Standard TT"/>
                <a:ea typeface="Old Standard TT"/>
                <a:cs typeface="Old Standard TT"/>
                <a:sym typeface="Old Standard TT"/>
              </a:defRPr>
            </a:lvl8pPr>
            <a:lvl9pPr lvl="8" algn="r" rtl="0">
              <a:buNone/>
              <a:defRPr sz="1000">
                <a:solidFill>
                  <a:schemeClr val="dk1"/>
                </a:solidFill>
                <a:latin typeface="Old Standard TT"/>
                <a:ea typeface="Old Standard TT"/>
                <a:cs typeface="Old Standard TT"/>
                <a:sym typeface="Old Standard TT"/>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xmlns:mc="http://schemas.openxmlformats.org/markup-compatibility/2006" xmlns:p14="http://schemas.microsoft.com/office/powerpoint/2010/main">
    <mc:Choice Requires="p14">
      <p:transition spd="slow">
        <p:fade thruBlk="1"/>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2.xml"/><Relationship Id="rId1" Type="http://schemas.openxmlformats.org/officeDocument/2006/relationships/slideLayout" Target="../slideLayouts/slideLayout8.xml"/><Relationship Id="rId4" Type="http://schemas.openxmlformats.org/officeDocument/2006/relationships/image" Target="../media/image37.png"/></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4.xml"/><Relationship Id="rId1" Type="http://schemas.openxmlformats.org/officeDocument/2006/relationships/slideLayout" Target="../slideLayouts/slideLayout8.xml"/><Relationship Id="rId4" Type="http://schemas.openxmlformats.org/officeDocument/2006/relationships/image" Target="../media/image40.png"/></Relationships>
</file>

<file path=ppt/slides/_rels/slide2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44.png"/></Relationships>
</file>

<file path=ppt/slides/_rels/slide2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8.xml"/><Relationship Id="rId1" Type="http://schemas.openxmlformats.org/officeDocument/2006/relationships/slideLayout" Target="../slideLayouts/slideLayout3.xml"/><Relationship Id="rId4" Type="http://schemas.openxmlformats.org/officeDocument/2006/relationships/image" Target="../media/image46.png"/></Relationships>
</file>

<file path=ppt/slides/_rels/slide2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hyperlink" Target="https://fred.stlouisfed.org/series/MANEMP" TargetMode="External"/><Relationship Id="rId7"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hyperlink" Target="https://www.bls.gov/data/#employment" TargetMode="External"/><Relationship Id="rId11" Type="http://schemas.openxmlformats.org/officeDocument/2006/relationships/image" Target="../media/image14.png"/><Relationship Id="rId5" Type="http://schemas.openxmlformats.org/officeDocument/2006/relationships/hyperlink" Target="https://apps.bea.gov/iTable/?reqid=70&amp;step=1&amp;acrdn=8#eyJhcHBpZCI6NzAsInN0ZXBzIjpbMSwyNCwyOSwyNSwzMSwyNiwyNywzMCwzMF0sImRhdGEiOltbIlRhYmxlSWQiLCI1MjYiXSxbIkNsYXNzaWZpY2F0aW9uIiwiTkFJQ1MiXSxbIk1ham9yX0FyZWEiLCIwIl0sWyJTdGF0ZSIsWyIwIl1dLFsiQXJlYSIsWyJYWCJdXSxbIlN0YXRpc3RpYyIsIi0xIl0sWyJVbml0X29mX21lYXN1cmUiLCJMZXZlbHMiXSxbIlllYXIiLFsiMjAyMCIsIjIwMTkiLCIyMDE4IiwiMjAxNyJdXSxbIlllYXJCZWdpbiIsIi0xIl0sWyJZZWFyX0VuZCIsIi0xIl1dfQ==" TargetMode="External"/><Relationship Id="rId10" Type="http://schemas.openxmlformats.org/officeDocument/2006/relationships/image" Target="../media/image13.png"/><Relationship Id="rId4" Type="http://schemas.openxmlformats.org/officeDocument/2006/relationships/hyperlink" Target="https://apps.bea.gov/iTable/?reqid=70&amp;step=1&amp;acrdn=6#eyJhcHBpZCI6NzAsInN0ZXBzIjpbMSwyNCwyOSwyNSwzMSwyNiwyNywzMCwzMF0sImRhdGEiOltbIlRhYmxlSWQiLCIzMyJdLFsiQ2xhc3NpZmljYXRpb24iLCJOQUlDUyJdLFsiTWFqb3JfQXJlYSIsIjEwIl0sWyJTdGF0ZSIsWyIxMCJdXSxbIkFyZWEiLFsiWFgiXV0sWyJTdGF0aXN0aWMiLCItMSJdLFsiVW5pdF9vZl9tZWFzdXJlIiwiTGV2ZWxzIl0sWyJZZWFyIixbIjIwMjAiLCIyMDE5IiwiMjAxOCIsIjIwMTciLCIyMDE2IiwiMjAxNSIsIjIwMTQiXV0sWyJZZWFyQmVnaW4iLCItMSJdLFsiWWVhcl9FbmQiLCItMSJdXX0=" TargetMode="External"/><Relationship Id="rId9" Type="http://schemas.openxmlformats.org/officeDocument/2006/relationships/image" Target="../media/image12.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13"/>
          <p:cNvSpPr txBox="1">
            <a:spLocks noGrp="1"/>
          </p:cNvSpPr>
          <p:nvPr>
            <p:ph type="ctrTitle"/>
          </p:nvPr>
        </p:nvSpPr>
        <p:spPr>
          <a:xfrm>
            <a:off x="582350" y="348425"/>
            <a:ext cx="7870500" cy="10266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latin typeface="Nunito"/>
                <a:ea typeface="Nunito"/>
                <a:cs typeface="Nunito"/>
                <a:sym typeface="Nunito"/>
              </a:rPr>
              <a:t>The Great Resignation Analysis</a:t>
            </a:r>
            <a:endParaRPr>
              <a:latin typeface="Nunito"/>
              <a:ea typeface="Nunito"/>
              <a:cs typeface="Nunito"/>
              <a:sym typeface="Nunito"/>
            </a:endParaRPr>
          </a:p>
        </p:txBody>
      </p:sp>
      <p:sp>
        <p:nvSpPr>
          <p:cNvPr id="60" name="Google Shape;60;p13"/>
          <p:cNvSpPr txBox="1">
            <a:spLocks noGrp="1"/>
          </p:cNvSpPr>
          <p:nvPr>
            <p:ph type="subTitle" idx="1"/>
          </p:nvPr>
        </p:nvSpPr>
        <p:spPr>
          <a:xfrm>
            <a:off x="1209175" y="1926650"/>
            <a:ext cx="6790500" cy="2545500"/>
          </a:xfrm>
          <a:prstGeom prst="rect">
            <a:avLst/>
          </a:prstGeom>
        </p:spPr>
        <p:txBody>
          <a:bodyPr spcFirstLastPara="1" wrap="square" lIns="91425" tIns="91425" rIns="91425" bIns="91425" anchor="t" anchorCtr="0">
            <a:normAutofit lnSpcReduction="10000"/>
          </a:bodyPr>
          <a:lstStyle/>
          <a:p>
            <a:pPr marL="0" lvl="0" indent="0" algn="l" rtl="0">
              <a:spcBef>
                <a:spcPts val="0"/>
              </a:spcBef>
              <a:spcAft>
                <a:spcPts val="0"/>
              </a:spcAft>
              <a:buNone/>
            </a:pPr>
            <a:r>
              <a:rPr lang="en" b="1" u="sng">
                <a:solidFill>
                  <a:schemeClr val="lt2"/>
                </a:solidFill>
                <a:latin typeface="Nunito"/>
                <a:ea typeface="Nunito"/>
                <a:cs typeface="Nunito"/>
                <a:sym typeface="Nunito"/>
              </a:rPr>
              <a:t>Contributing Members:</a:t>
            </a:r>
            <a:endParaRPr b="1" u="sng">
              <a:solidFill>
                <a:schemeClr val="lt2"/>
              </a:solidFill>
              <a:latin typeface="Nunito"/>
              <a:ea typeface="Nunito"/>
              <a:cs typeface="Nunito"/>
              <a:sym typeface="Nunito"/>
            </a:endParaRPr>
          </a:p>
          <a:p>
            <a:pPr marL="0" lvl="0" indent="0" algn="l" rtl="0">
              <a:spcBef>
                <a:spcPts val="0"/>
              </a:spcBef>
              <a:spcAft>
                <a:spcPts val="0"/>
              </a:spcAft>
              <a:buNone/>
            </a:pPr>
            <a:endParaRPr b="1" u="sng">
              <a:solidFill>
                <a:schemeClr val="lt2"/>
              </a:solidFill>
              <a:latin typeface="Nunito"/>
              <a:ea typeface="Nunito"/>
              <a:cs typeface="Nunito"/>
              <a:sym typeface="Nunito"/>
            </a:endParaRPr>
          </a:p>
          <a:p>
            <a:pPr marL="0" lvl="0" indent="0" algn="l" rtl="0">
              <a:spcBef>
                <a:spcPts val="0"/>
              </a:spcBef>
              <a:spcAft>
                <a:spcPts val="0"/>
              </a:spcAft>
              <a:buNone/>
            </a:pPr>
            <a:r>
              <a:rPr lang="en">
                <a:solidFill>
                  <a:schemeClr val="lt2"/>
                </a:solidFill>
                <a:latin typeface="Nunito"/>
                <a:ea typeface="Nunito"/>
                <a:cs typeface="Nunito"/>
                <a:sym typeface="Nunito"/>
              </a:rPr>
              <a:t>Gus Sanchez                 </a:t>
            </a:r>
            <a:endParaRPr>
              <a:solidFill>
                <a:schemeClr val="lt2"/>
              </a:solidFill>
              <a:latin typeface="Nunito"/>
              <a:ea typeface="Nunito"/>
              <a:cs typeface="Nunito"/>
              <a:sym typeface="Nunito"/>
            </a:endParaRPr>
          </a:p>
          <a:p>
            <a:pPr marL="0" lvl="0" indent="0" algn="l" rtl="0">
              <a:spcBef>
                <a:spcPts val="0"/>
              </a:spcBef>
              <a:spcAft>
                <a:spcPts val="0"/>
              </a:spcAft>
              <a:buNone/>
            </a:pPr>
            <a:r>
              <a:rPr lang="en">
                <a:solidFill>
                  <a:schemeClr val="lt2"/>
                </a:solidFill>
                <a:latin typeface="Nunito"/>
                <a:ea typeface="Nunito"/>
                <a:cs typeface="Nunito"/>
                <a:sym typeface="Nunito"/>
              </a:rPr>
              <a:t>Marc Palumbo </a:t>
            </a:r>
            <a:endParaRPr>
              <a:solidFill>
                <a:schemeClr val="lt2"/>
              </a:solidFill>
              <a:latin typeface="Nunito"/>
              <a:ea typeface="Nunito"/>
              <a:cs typeface="Nunito"/>
              <a:sym typeface="Nunito"/>
            </a:endParaRPr>
          </a:p>
          <a:p>
            <a:pPr marL="0" lvl="0" indent="0" algn="l" rtl="0">
              <a:spcBef>
                <a:spcPts val="0"/>
              </a:spcBef>
              <a:spcAft>
                <a:spcPts val="0"/>
              </a:spcAft>
              <a:buNone/>
            </a:pPr>
            <a:r>
              <a:rPr lang="en">
                <a:solidFill>
                  <a:schemeClr val="lt2"/>
                </a:solidFill>
                <a:latin typeface="Nunito"/>
                <a:ea typeface="Nunito"/>
                <a:cs typeface="Nunito"/>
                <a:sym typeface="Nunito"/>
              </a:rPr>
              <a:t>Roxann Lopez </a:t>
            </a:r>
            <a:endParaRPr>
              <a:solidFill>
                <a:schemeClr val="lt2"/>
              </a:solidFill>
              <a:latin typeface="Nunito"/>
              <a:ea typeface="Nunito"/>
              <a:cs typeface="Nunito"/>
              <a:sym typeface="Nunito"/>
            </a:endParaRPr>
          </a:p>
          <a:p>
            <a:pPr marL="0" lvl="0" indent="0" algn="l" rtl="0">
              <a:spcBef>
                <a:spcPts val="0"/>
              </a:spcBef>
              <a:spcAft>
                <a:spcPts val="0"/>
              </a:spcAft>
              <a:buNone/>
            </a:pPr>
            <a:r>
              <a:rPr lang="en">
                <a:solidFill>
                  <a:schemeClr val="lt2"/>
                </a:solidFill>
                <a:latin typeface="Nunito"/>
                <a:ea typeface="Nunito"/>
                <a:cs typeface="Nunito"/>
                <a:sym typeface="Nunito"/>
              </a:rPr>
              <a:t>Heather Bailey</a:t>
            </a:r>
            <a:endParaRPr>
              <a:solidFill>
                <a:schemeClr val="lt2"/>
              </a:solidFill>
              <a:latin typeface="Nunito"/>
              <a:ea typeface="Nunito"/>
              <a:cs typeface="Nunito"/>
              <a:sym typeface="Nunito"/>
            </a:endParaRPr>
          </a:p>
          <a:p>
            <a:pPr marL="0" lvl="0" indent="0" algn="l" rtl="0">
              <a:spcBef>
                <a:spcPts val="0"/>
              </a:spcBef>
              <a:spcAft>
                <a:spcPts val="0"/>
              </a:spcAft>
              <a:buNone/>
            </a:pPr>
            <a:endParaRPr>
              <a:solidFill>
                <a:schemeClr val="lt2"/>
              </a:solidFill>
              <a:latin typeface="Nunito"/>
              <a:ea typeface="Nunito"/>
              <a:cs typeface="Nunito"/>
              <a:sym typeface="Nunito"/>
            </a:endParaRPr>
          </a:p>
        </p:txBody>
      </p:sp>
      <p:pic>
        <p:nvPicPr>
          <p:cNvPr id="61" name="Google Shape;61;p13"/>
          <p:cNvPicPr preferRelativeResize="0"/>
          <p:nvPr/>
        </p:nvPicPr>
        <p:blipFill rotWithShape="1">
          <a:blip r:embed="rId3">
            <a:alphaModFix/>
          </a:blip>
          <a:srcRect l="919" t="12795" r="5289" b="14168"/>
          <a:stretch/>
        </p:blipFill>
        <p:spPr>
          <a:xfrm>
            <a:off x="4918525" y="3132800"/>
            <a:ext cx="4028226" cy="1736950"/>
          </a:xfrm>
          <a:prstGeom prst="rect">
            <a:avLst/>
          </a:prstGeom>
          <a:noFill/>
          <a:ln w="19050" cap="flat" cmpd="sng">
            <a:solidFill>
              <a:schemeClr val="dk2"/>
            </a:solidFill>
            <a:prstDash val="solid"/>
            <a:round/>
            <a:headEnd type="none" w="sm" len="sm"/>
            <a:tailEnd type="none" w="sm" len="sm"/>
          </a:ln>
        </p:spPr>
      </p:pic>
      <p:sp>
        <p:nvSpPr>
          <p:cNvPr id="62" name="Google Shape;62;p13"/>
          <p:cNvSpPr/>
          <p:nvPr/>
        </p:nvSpPr>
        <p:spPr>
          <a:xfrm>
            <a:off x="3428425" y="3085550"/>
            <a:ext cx="263400" cy="218400"/>
          </a:xfrm>
          <a:prstGeom prst="ellipse">
            <a:avLst/>
          </a:prstGeom>
          <a:solidFill>
            <a:schemeClr val="l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13"/>
          <p:cNvSpPr/>
          <p:nvPr/>
        </p:nvSpPr>
        <p:spPr>
          <a:xfrm>
            <a:off x="3450925" y="2751625"/>
            <a:ext cx="218400" cy="218400"/>
          </a:xfrm>
          <a:prstGeom prst="triangle">
            <a:avLst>
              <a:gd name="adj" fmla="val 50000"/>
            </a:avLst>
          </a:prstGeom>
          <a:solidFill>
            <a:schemeClr val="l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13"/>
          <p:cNvSpPr/>
          <p:nvPr/>
        </p:nvSpPr>
        <p:spPr>
          <a:xfrm>
            <a:off x="3450925" y="3421513"/>
            <a:ext cx="218400" cy="170700"/>
          </a:xfrm>
          <a:prstGeom prst="rect">
            <a:avLst/>
          </a:prstGeom>
          <a:solidFill>
            <a:schemeClr val="l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13"/>
          <p:cNvSpPr/>
          <p:nvPr/>
        </p:nvSpPr>
        <p:spPr>
          <a:xfrm>
            <a:off x="3411175" y="3670800"/>
            <a:ext cx="297900" cy="284400"/>
          </a:xfrm>
          <a:prstGeom prst="mathMultiply">
            <a:avLst>
              <a:gd name="adj1" fmla="val 23520"/>
            </a:avLst>
          </a:prstGeom>
          <a:solidFill>
            <a:schemeClr val="lt1"/>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22"/>
          <p:cNvSpPr txBox="1">
            <a:spLocks noGrp="1"/>
          </p:cNvSpPr>
          <p:nvPr>
            <p:ph type="ctrTitle"/>
          </p:nvPr>
        </p:nvSpPr>
        <p:spPr>
          <a:xfrm>
            <a:off x="0" y="255100"/>
            <a:ext cx="5454900" cy="9900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Reconsideration</a:t>
            </a:r>
            <a:endParaRPr/>
          </a:p>
        </p:txBody>
      </p:sp>
      <p:pic>
        <p:nvPicPr>
          <p:cNvPr id="141" name="Google Shape;141;p22"/>
          <p:cNvPicPr preferRelativeResize="0"/>
          <p:nvPr/>
        </p:nvPicPr>
        <p:blipFill>
          <a:blip r:embed="rId3">
            <a:alphaModFix/>
          </a:blip>
          <a:stretch>
            <a:fillRect/>
          </a:stretch>
        </p:blipFill>
        <p:spPr>
          <a:xfrm>
            <a:off x="1711188" y="1696425"/>
            <a:ext cx="5721623" cy="344707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23"/>
          <p:cNvSpPr txBox="1">
            <a:spLocks noGrp="1"/>
          </p:cNvSpPr>
          <p:nvPr>
            <p:ph type="ctrTitle"/>
          </p:nvPr>
        </p:nvSpPr>
        <p:spPr>
          <a:xfrm>
            <a:off x="0" y="412075"/>
            <a:ext cx="4670100" cy="9087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Reshuffling</a:t>
            </a:r>
            <a:endParaRPr/>
          </a:p>
        </p:txBody>
      </p:sp>
      <p:pic>
        <p:nvPicPr>
          <p:cNvPr id="147" name="Google Shape;147;p23"/>
          <p:cNvPicPr preferRelativeResize="0"/>
          <p:nvPr/>
        </p:nvPicPr>
        <p:blipFill>
          <a:blip r:embed="rId3">
            <a:alphaModFix/>
          </a:blip>
          <a:stretch>
            <a:fillRect/>
          </a:stretch>
        </p:blipFill>
        <p:spPr>
          <a:xfrm>
            <a:off x="1724914" y="1712950"/>
            <a:ext cx="5694170" cy="34305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24"/>
          <p:cNvSpPr txBox="1">
            <a:spLocks noGrp="1"/>
          </p:cNvSpPr>
          <p:nvPr>
            <p:ph type="ctrTitle"/>
          </p:nvPr>
        </p:nvSpPr>
        <p:spPr>
          <a:xfrm>
            <a:off x="0" y="294325"/>
            <a:ext cx="4591500" cy="10098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Reluctance</a:t>
            </a:r>
            <a:endParaRPr/>
          </a:p>
        </p:txBody>
      </p:sp>
      <p:pic>
        <p:nvPicPr>
          <p:cNvPr id="153" name="Google Shape;153;p24"/>
          <p:cNvPicPr preferRelativeResize="0"/>
          <p:nvPr/>
        </p:nvPicPr>
        <p:blipFill>
          <a:blip r:embed="rId3">
            <a:alphaModFix/>
          </a:blip>
          <a:stretch>
            <a:fillRect/>
          </a:stretch>
        </p:blipFill>
        <p:spPr>
          <a:xfrm>
            <a:off x="1565100" y="1696450"/>
            <a:ext cx="6013812" cy="344705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57"/>
        <p:cNvGrpSpPr/>
        <p:nvPr/>
      </p:nvGrpSpPr>
      <p:grpSpPr>
        <a:xfrm>
          <a:off x="0" y="0"/>
          <a:ext cx="0" cy="0"/>
          <a:chOff x="0" y="0"/>
          <a:chExt cx="0" cy="0"/>
        </a:xfrm>
      </p:grpSpPr>
      <p:sp>
        <p:nvSpPr>
          <p:cNvPr id="158" name="Google Shape;158;p25"/>
          <p:cNvSpPr txBox="1">
            <a:spLocks noGrp="1"/>
          </p:cNvSpPr>
          <p:nvPr>
            <p:ph type="title"/>
          </p:nvPr>
        </p:nvSpPr>
        <p:spPr>
          <a:xfrm>
            <a:off x="4572000" y="325825"/>
            <a:ext cx="4330200" cy="721500"/>
          </a:xfrm>
          <a:prstGeom prst="rect">
            <a:avLst/>
          </a:prstGeom>
          <a:ln w="28575" cap="flat" cmpd="sng">
            <a:solidFill>
              <a:schemeClr val="accent1"/>
            </a:solidFill>
            <a:prstDash val="solid"/>
            <a:round/>
            <a:headEnd type="none" w="sm" len="sm"/>
            <a:tailEnd type="none" w="sm" len="sm"/>
          </a:ln>
        </p:spPr>
        <p:txBody>
          <a:bodyPr spcFirstLastPara="1" wrap="square" lIns="91425" tIns="91425" rIns="91425" bIns="91425" anchor="t" anchorCtr="0">
            <a:normAutofit/>
          </a:bodyPr>
          <a:lstStyle/>
          <a:p>
            <a:pPr marL="0" lvl="0" indent="0" algn="l" rtl="0">
              <a:spcBef>
                <a:spcPts val="0"/>
              </a:spcBef>
              <a:spcAft>
                <a:spcPts val="0"/>
              </a:spcAft>
              <a:buNone/>
            </a:pPr>
            <a:r>
              <a:rPr lang="en">
                <a:solidFill>
                  <a:schemeClr val="accent1"/>
                </a:solidFill>
                <a:latin typeface="Nunito"/>
                <a:ea typeface="Nunito"/>
                <a:cs typeface="Nunito"/>
                <a:sym typeface="Nunito"/>
              </a:rPr>
              <a:t>IBM Employee Survey</a:t>
            </a:r>
            <a:endParaRPr>
              <a:solidFill>
                <a:schemeClr val="accent1"/>
              </a:solidFill>
              <a:latin typeface="Nunito"/>
              <a:ea typeface="Nunito"/>
              <a:cs typeface="Nunito"/>
              <a:sym typeface="Nunito"/>
            </a:endParaRPr>
          </a:p>
        </p:txBody>
      </p:sp>
      <p:sp>
        <p:nvSpPr>
          <p:cNvPr id="159" name="Google Shape;159;p25"/>
          <p:cNvSpPr txBox="1">
            <a:spLocks noGrp="1"/>
          </p:cNvSpPr>
          <p:nvPr>
            <p:ph type="body" idx="1"/>
          </p:nvPr>
        </p:nvSpPr>
        <p:spPr>
          <a:xfrm>
            <a:off x="311700" y="1266225"/>
            <a:ext cx="8520600" cy="33972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a:t>Data exploration phase: person 1 present</a:t>
            </a:r>
            <a:endParaRPr/>
          </a:p>
        </p:txBody>
      </p:sp>
      <p:pic>
        <p:nvPicPr>
          <p:cNvPr id="160" name="Google Shape;160;p25"/>
          <p:cNvPicPr preferRelativeResize="0"/>
          <p:nvPr/>
        </p:nvPicPr>
        <p:blipFill>
          <a:blip r:embed="rId3">
            <a:alphaModFix/>
          </a:blip>
          <a:stretch>
            <a:fillRect/>
          </a:stretch>
        </p:blipFill>
        <p:spPr>
          <a:xfrm>
            <a:off x="222925" y="230725"/>
            <a:ext cx="4222776" cy="4487150"/>
          </a:xfrm>
          <a:prstGeom prst="rect">
            <a:avLst/>
          </a:prstGeom>
          <a:noFill/>
          <a:ln w="28575" cap="flat" cmpd="sng">
            <a:solidFill>
              <a:schemeClr val="dk2"/>
            </a:solidFill>
            <a:prstDash val="solid"/>
            <a:round/>
            <a:headEnd type="none" w="sm" len="sm"/>
            <a:tailEnd type="none" w="sm" len="sm"/>
          </a:ln>
        </p:spPr>
      </p:pic>
      <p:pic>
        <p:nvPicPr>
          <p:cNvPr id="161" name="Google Shape;161;p25"/>
          <p:cNvPicPr preferRelativeResize="0"/>
          <p:nvPr/>
        </p:nvPicPr>
        <p:blipFill>
          <a:blip r:embed="rId4">
            <a:alphaModFix/>
          </a:blip>
          <a:stretch>
            <a:fillRect/>
          </a:stretch>
        </p:blipFill>
        <p:spPr>
          <a:xfrm>
            <a:off x="3573250" y="1172362"/>
            <a:ext cx="5444501" cy="3545525"/>
          </a:xfrm>
          <a:prstGeom prst="rect">
            <a:avLst/>
          </a:prstGeom>
          <a:noFill/>
          <a:ln w="28575" cap="flat" cmpd="sng">
            <a:solidFill>
              <a:schemeClr val="dk2"/>
            </a:solidFill>
            <a:prstDash val="solid"/>
            <a:round/>
            <a:headEnd type="none" w="sm" len="sm"/>
            <a:tailEnd type="none" w="sm" len="sm"/>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65"/>
        <p:cNvGrpSpPr/>
        <p:nvPr/>
      </p:nvGrpSpPr>
      <p:grpSpPr>
        <a:xfrm>
          <a:off x="0" y="0"/>
          <a:ext cx="0" cy="0"/>
          <a:chOff x="0" y="0"/>
          <a:chExt cx="0" cy="0"/>
        </a:xfrm>
      </p:grpSpPr>
      <p:pic>
        <p:nvPicPr>
          <p:cNvPr id="166" name="Google Shape;166;p26"/>
          <p:cNvPicPr preferRelativeResize="0"/>
          <p:nvPr/>
        </p:nvPicPr>
        <p:blipFill>
          <a:blip r:embed="rId3">
            <a:alphaModFix/>
          </a:blip>
          <a:stretch>
            <a:fillRect/>
          </a:stretch>
        </p:blipFill>
        <p:spPr>
          <a:xfrm>
            <a:off x="641425" y="1084550"/>
            <a:ext cx="3639225" cy="3551775"/>
          </a:xfrm>
          <a:prstGeom prst="rect">
            <a:avLst/>
          </a:prstGeom>
          <a:noFill/>
          <a:ln w="28575" cap="flat" cmpd="sng">
            <a:solidFill>
              <a:schemeClr val="dk2"/>
            </a:solidFill>
            <a:prstDash val="solid"/>
            <a:round/>
            <a:headEnd type="none" w="sm" len="sm"/>
            <a:tailEnd type="none" w="sm" len="sm"/>
          </a:ln>
        </p:spPr>
      </p:pic>
      <p:pic>
        <p:nvPicPr>
          <p:cNvPr id="167" name="Google Shape;167;p26"/>
          <p:cNvPicPr preferRelativeResize="0"/>
          <p:nvPr/>
        </p:nvPicPr>
        <p:blipFill>
          <a:blip r:embed="rId4">
            <a:alphaModFix/>
          </a:blip>
          <a:stretch>
            <a:fillRect/>
          </a:stretch>
        </p:blipFill>
        <p:spPr>
          <a:xfrm>
            <a:off x="4614750" y="1065750"/>
            <a:ext cx="3639225" cy="3570575"/>
          </a:xfrm>
          <a:prstGeom prst="rect">
            <a:avLst/>
          </a:prstGeom>
          <a:noFill/>
          <a:ln w="28575" cap="flat" cmpd="sng">
            <a:solidFill>
              <a:schemeClr val="dk2"/>
            </a:solidFill>
            <a:prstDash val="solid"/>
            <a:round/>
            <a:headEnd type="none" w="sm" len="sm"/>
            <a:tailEnd type="none" w="sm" len="sm"/>
          </a:ln>
        </p:spPr>
      </p:pic>
      <p:sp>
        <p:nvSpPr>
          <p:cNvPr id="168" name="Google Shape;168;p26"/>
          <p:cNvSpPr txBox="1">
            <a:spLocks noGrp="1"/>
          </p:cNvSpPr>
          <p:nvPr>
            <p:ph type="title"/>
          </p:nvPr>
        </p:nvSpPr>
        <p:spPr>
          <a:xfrm>
            <a:off x="149350" y="168175"/>
            <a:ext cx="4330200" cy="721500"/>
          </a:xfrm>
          <a:prstGeom prst="rect">
            <a:avLst/>
          </a:prstGeom>
          <a:ln w="28575" cap="flat" cmpd="sng">
            <a:solidFill>
              <a:schemeClr val="accent1"/>
            </a:solidFill>
            <a:prstDash val="solid"/>
            <a:round/>
            <a:headEnd type="none" w="sm" len="sm"/>
            <a:tailEnd type="none" w="sm" len="sm"/>
          </a:ln>
        </p:spPr>
        <p:txBody>
          <a:bodyPr spcFirstLastPara="1" wrap="square" lIns="91425" tIns="91425" rIns="91425" bIns="91425" anchor="t" anchorCtr="0">
            <a:normAutofit/>
          </a:bodyPr>
          <a:lstStyle/>
          <a:p>
            <a:pPr marL="0" lvl="0" indent="0" algn="l" rtl="0">
              <a:spcBef>
                <a:spcPts val="0"/>
              </a:spcBef>
              <a:spcAft>
                <a:spcPts val="0"/>
              </a:spcAft>
              <a:buNone/>
            </a:pPr>
            <a:r>
              <a:rPr lang="en">
                <a:solidFill>
                  <a:schemeClr val="accent1"/>
                </a:solidFill>
                <a:latin typeface="Nunito"/>
                <a:ea typeface="Nunito"/>
                <a:cs typeface="Nunito"/>
                <a:sym typeface="Nunito"/>
              </a:rPr>
              <a:t>IBM Employee Survey</a:t>
            </a:r>
            <a:endParaRPr>
              <a:solidFill>
                <a:schemeClr val="accent1"/>
              </a:solidFill>
              <a:latin typeface="Nunito"/>
              <a:ea typeface="Nunito"/>
              <a:cs typeface="Nunito"/>
              <a:sym typeface="Nunito"/>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72"/>
        <p:cNvGrpSpPr/>
        <p:nvPr/>
      </p:nvGrpSpPr>
      <p:grpSpPr>
        <a:xfrm>
          <a:off x="0" y="0"/>
          <a:ext cx="0" cy="0"/>
          <a:chOff x="0" y="0"/>
          <a:chExt cx="0" cy="0"/>
        </a:xfrm>
      </p:grpSpPr>
      <p:pic>
        <p:nvPicPr>
          <p:cNvPr id="173" name="Google Shape;173;p27"/>
          <p:cNvPicPr preferRelativeResize="0"/>
          <p:nvPr/>
        </p:nvPicPr>
        <p:blipFill>
          <a:blip r:embed="rId3">
            <a:alphaModFix/>
          </a:blip>
          <a:stretch>
            <a:fillRect/>
          </a:stretch>
        </p:blipFill>
        <p:spPr>
          <a:xfrm>
            <a:off x="642899" y="1052200"/>
            <a:ext cx="3817749" cy="3798076"/>
          </a:xfrm>
          <a:prstGeom prst="rect">
            <a:avLst/>
          </a:prstGeom>
          <a:noFill/>
          <a:ln w="28575" cap="flat" cmpd="sng">
            <a:solidFill>
              <a:schemeClr val="dk2"/>
            </a:solidFill>
            <a:prstDash val="solid"/>
            <a:round/>
            <a:headEnd type="none" w="sm" len="sm"/>
            <a:tailEnd type="none" w="sm" len="sm"/>
          </a:ln>
        </p:spPr>
      </p:pic>
      <p:pic>
        <p:nvPicPr>
          <p:cNvPr id="174" name="Google Shape;174;p27"/>
          <p:cNvPicPr preferRelativeResize="0"/>
          <p:nvPr/>
        </p:nvPicPr>
        <p:blipFill>
          <a:blip r:embed="rId4">
            <a:alphaModFix/>
          </a:blip>
          <a:stretch>
            <a:fillRect/>
          </a:stretch>
        </p:blipFill>
        <p:spPr>
          <a:xfrm>
            <a:off x="4725651" y="1064600"/>
            <a:ext cx="3792824" cy="3773275"/>
          </a:xfrm>
          <a:prstGeom prst="rect">
            <a:avLst/>
          </a:prstGeom>
          <a:noFill/>
          <a:ln w="28575" cap="flat" cmpd="sng">
            <a:solidFill>
              <a:schemeClr val="dk2"/>
            </a:solidFill>
            <a:prstDash val="solid"/>
            <a:round/>
            <a:headEnd type="none" w="sm" len="sm"/>
            <a:tailEnd type="none" w="sm" len="sm"/>
          </a:ln>
        </p:spPr>
      </p:pic>
      <p:sp>
        <p:nvSpPr>
          <p:cNvPr id="175" name="Google Shape;175;p27"/>
          <p:cNvSpPr txBox="1">
            <a:spLocks noGrp="1"/>
          </p:cNvSpPr>
          <p:nvPr>
            <p:ph type="title"/>
          </p:nvPr>
        </p:nvSpPr>
        <p:spPr>
          <a:xfrm>
            <a:off x="130450" y="186175"/>
            <a:ext cx="4330200" cy="721500"/>
          </a:xfrm>
          <a:prstGeom prst="rect">
            <a:avLst/>
          </a:prstGeom>
          <a:ln w="28575" cap="flat" cmpd="sng">
            <a:solidFill>
              <a:schemeClr val="accent1"/>
            </a:solidFill>
            <a:prstDash val="solid"/>
            <a:round/>
            <a:headEnd type="none" w="sm" len="sm"/>
            <a:tailEnd type="none" w="sm" len="sm"/>
          </a:ln>
        </p:spPr>
        <p:txBody>
          <a:bodyPr spcFirstLastPara="1" wrap="square" lIns="91425" tIns="91425" rIns="91425" bIns="91425" anchor="t" anchorCtr="0">
            <a:normAutofit/>
          </a:bodyPr>
          <a:lstStyle/>
          <a:p>
            <a:pPr marL="0" lvl="0" indent="0" algn="l" rtl="0">
              <a:spcBef>
                <a:spcPts val="0"/>
              </a:spcBef>
              <a:spcAft>
                <a:spcPts val="0"/>
              </a:spcAft>
              <a:buNone/>
            </a:pPr>
            <a:r>
              <a:rPr lang="en">
                <a:solidFill>
                  <a:schemeClr val="accent1"/>
                </a:solidFill>
                <a:latin typeface="Nunito"/>
                <a:ea typeface="Nunito"/>
                <a:cs typeface="Nunito"/>
                <a:sym typeface="Nunito"/>
              </a:rPr>
              <a:t>IBM Employee Survey</a:t>
            </a:r>
            <a:endParaRPr>
              <a:solidFill>
                <a:schemeClr val="accent1"/>
              </a:solidFill>
              <a:latin typeface="Nunito"/>
              <a:ea typeface="Nunito"/>
              <a:cs typeface="Nunito"/>
              <a:sym typeface="Nunito"/>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28"/>
          <p:cNvSpPr txBox="1">
            <a:spLocks noGrp="1"/>
          </p:cNvSpPr>
          <p:nvPr>
            <p:ph type="title"/>
          </p:nvPr>
        </p:nvSpPr>
        <p:spPr>
          <a:xfrm>
            <a:off x="96800" y="81400"/>
            <a:ext cx="4413300" cy="795000"/>
          </a:xfrm>
          <a:prstGeom prst="rect">
            <a:avLst/>
          </a:prstGeom>
          <a:ln w="28575" cap="flat" cmpd="sng">
            <a:solidFill>
              <a:schemeClr val="lt1"/>
            </a:solidFill>
            <a:prstDash val="solid"/>
            <a:round/>
            <a:headEnd type="none" w="sm" len="sm"/>
            <a:tailEnd type="none" w="sm" len="sm"/>
          </a:ln>
        </p:spPr>
        <p:txBody>
          <a:bodyPr spcFirstLastPara="1" wrap="square" lIns="91425" tIns="91425" rIns="91425" bIns="91425" anchor="b" anchorCtr="0">
            <a:noAutofit/>
          </a:bodyPr>
          <a:lstStyle/>
          <a:p>
            <a:pPr marL="0" lvl="0" indent="0" algn="l" rtl="0">
              <a:spcBef>
                <a:spcPts val="0"/>
              </a:spcBef>
              <a:spcAft>
                <a:spcPts val="0"/>
              </a:spcAft>
              <a:buSzPts val="990"/>
              <a:buNone/>
            </a:pPr>
            <a:r>
              <a:rPr lang="en" sz="3700">
                <a:latin typeface="Nunito"/>
                <a:ea typeface="Nunito"/>
                <a:cs typeface="Nunito"/>
                <a:sym typeface="Nunito"/>
              </a:rPr>
              <a:t>Data Cleaning / ETL</a:t>
            </a:r>
            <a:endParaRPr sz="3700">
              <a:latin typeface="Nunito"/>
              <a:ea typeface="Nunito"/>
              <a:cs typeface="Nunito"/>
              <a:sym typeface="Nunito"/>
            </a:endParaRPr>
          </a:p>
        </p:txBody>
      </p:sp>
      <p:sp>
        <p:nvSpPr>
          <p:cNvPr id="181" name="Google Shape;181;p28"/>
          <p:cNvSpPr txBox="1">
            <a:spLocks noGrp="1"/>
          </p:cNvSpPr>
          <p:nvPr>
            <p:ph type="body" idx="4294967295"/>
          </p:nvPr>
        </p:nvSpPr>
        <p:spPr>
          <a:xfrm>
            <a:off x="412300" y="1521950"/>
            <a:ext cx="1486200" cy="1171500"/>
          </a:xfrm>
          <a:prstGeom prst="rect">
            <a:avLst/>
          </a:prstGeom>
        </p:spPr>
        <p:txBody>
          <a:bodyPr spcFirstLastPara="1" wrap="square" lIns="91425" tIns="91425" rIns="91425" bIns="91425" anchor="t" anchorCtr="0">
            <a:normAutofit/>
          </a:bodyPr>
          <a:lstStyle/>
          <a:p>
            <a:pPr marL="0" lvl="0" indent="0" algn="ctr" rtl="0">
              <a:spcBef>
                <a:spcPts val="0"/>
              </a:spcBef>
              <a:spcAft>
                <a:spcPts val="1200"/>
              </a:spcAft>
              <a:buNone/>
            </a:pPr>
            <a:r>
              <a:rPr lang="en">
                <a:solidFill>
                  <a:schemeClr val="lt1"/>
                </a:solidFill>
                <a:latin typeface="Nunito"/>
                <a:ea typeface="Nunito"/>
                <a:cs typeface="Nunito"/>
                <a:sym typeface="Nunito"/>
              </a:rPr>
              <a:t>Raw  Geographic Data</a:t>
            </a:r>
            <a:endParaRPr>
              <a:latin typeface="Nunito"/>
              <a:ea typeface="Nunito"/>
              <a:cs typeface="Nunito"/>
              <a:sym typeface="Nunito"/>
            </a:endParaRPr>
          </a:p>
        </p:txBody>
      </p:sp>
      <p:pic>
        <p:nvPicPr>
          <p:cNvPr id="182" name="Google Shape;182;p28"/>
          <p:cNvPicPr preferRelativeResize="0"/>
          <p:nvPr/>
        </p:nvPicPr>
        <p:blipFill>
          <a:blip r:embed="rId3">
            <a:alphaModFix/>
          </a:blip>
          <a:stretch>
            <a:fillRect/>
          </a:stretch>
        </p:blipFill>
        <p:spPr>
          <a:xfrm>
            <a:off x="2567975" y="936725"/>
            <a:ext cx="6469600" cy="4114676"/>
          </a:xfrm>
          <a:prstGeom prst="rect">
            <a:avLst/>
          </a:prstGeom>
          <a:noFill/>
          <a:ln w="28575" cap="flat" cmpd="sng">
            <a:solidFill>
              <a:schemeClr val="dk2"/>
            </a:solidFill>
            <a:prstDash val="solid"/>
            <a:round/>
            <a:headEnd type="none" w="sm" len="sm"/>
            <a:tailEnd type="none" w="sm" len="sm"/>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29"/>
          <p:cNvSpPr txBox="1">
            <a:spLocks noGrp="1"/>
          </p:cNvSpPr>
          <p:nvPr>
            <p:ph type="title"/>
          </p:nvPr>
        </p:nvSpPr>
        <p:spPr>
          <a:xfrm>
            <a:off x="96800" y="81400"/>
            <a:ext cx="4413300" cy="795000"/>
          </a:xfrm>
          <a:prstGeom prst="rect">
            <a:avLst/>
          </a:prstGeom>
          <a:ln w="28575" cap="flat" cmpd="sng">
            <a:solidFill>
              <a:schemeClr val="lt1"/>
            </a:solidFill>
            <a:prstDash val="solid"/>
            <a:round/>
            <a:headEnd type="none" w="sm" len="sm"/>
            <a:tailEnd type="none" w="sm" len="sm"/>
          </a:ln>
        </p:spPr>
        <p:txBody>
          <a:bodyPr spcFirstLastPara="1" wrap="square" lIns="91425" tIns="91425" rIns="91425" bIns="91425" anchor="b" anchorCtr="0">
            <a:noAutofit/>
          </a:bodyPr>
          <a:lstStyle/>
          <a:p>
            <a:pPr marL="0" lvl="0" indent="0" algn="l" rtl="0">
              <a:spcBef>
                <a:spcPts val="0"/>
              </a:spcBef>
              <a:spcAft>
                <a:spcPts val="0"/>
              </a:spcAft>
              <a:buSzPts val="990"/>
              <a:buNone/>
            </a:pPr>
            <a:r>
              <a:rPr lang="en" sz="3700">
                <a:latin typeface="Nunito"/>
                <a:ea typeface="Nunito"/>
                <a:cs typeface="Nunito"/>
                <a:sym typeface="Nunito"/>
              </a:rPr>
              <a:t>Data Cleaning / ETL</a:t>
            </a:r>
            <a:endParaRPr sz="3700">
              <a:latin typeface="Nunito"/>
              <a:ea typeface="Nunito"/>
              <a:cs typeface="Nunito"/>
              <a:sym typeface="Nunito"/>
            </a:endParaRPr>
          </a:p>
        </p:txBody>
      </p:sp>
      <p:pic>
        <p:nvPicPr>
          <p:cNvPr id="188" name="Google Shape;188;p29"/>
          <p:cNvPicPr preferRelativeResize="0"/>
          <p:nvPr/>
        </p:nvPicPr>
        <p:blipFill>
          <a:blip r:embed="rId3">
            <a:alphaModFix/>
          </a:blip>
          <a:stretch>
            <a:fillRect/>
          </a:stretch>
        </p:blipFill>
        <p:spPr>
          <a:xfrm>
            <a:off x="2114225" y="991225"/>
            <a:ext cx="6919401" cy="4073550"/>
          </a:xfrm>
          <a:prstGeom prst="rect">
            <a:avLst/>
          </a:prstGeom>
          <a:noFill/>
          <a:ln w="28575" cap="flat" cmpd="sng">
            <a:solidFill>
              <a:schemeClr val="dk2"/>
            </a:solidFill>
            <a:prstDash val="solid"/>
            <a:round/>
            <a:headEnd type="none" w="sm" len="sm"/>
            <a:tailEnd type="none" w="sm" len="sm"/>
          </a:ln>
        </p:spPr>
      </p:pic>
      <p:sp>
        <p:nvSpPr>
          <p:cNvPr id="189" name="Google Shape;189;p29"/>
          <p:cNvSpPr txBox="1"/>
          <p:nvPr/>
        </p:nvSpPr>
        <p:spPr>
          <a:xfrm>
            <a:off x="376075" y="1574975"/>
            <a:ext cx="1415700" cy="1015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800">
                <a:solidFill>
                  <a:schemeClr val="lt1"/>
                </a:solidFill>
                <a:latin typeface="Nunito"/>
                <a:ea typeface="Nunito"/>
                <a:cs typeface="Nunito"/>
                <a:sym typeface="Nunito"/>
              </a:rPr>
              <a:t>Cleaned Geographic Data</a:t>
            </a:r>
            <a:endParaRPr sz="1800">
              <a:solidFill>
                <a:schemeClr val="lt1"/>
              </a:solidFill>
              <a:latin typeface="Nunito"/>
              <a:ea typeface="Nunito"/>
              <a:cs typeface="Nunito"/>
              <a:sym typeface="Nunito"/>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30"/>
          <p:cNvSpPr txBox="1">
            <a:spLocks noGrp="1"/>
          </p:cNvSpPr>
          <p:nvPr>
            <p:ph type="title"/>
          </p:nvPr>
        </p:nvSpPr>
        <p:spPr>
          <a:xfrm>
            <a:off x="96800" y="81400"/>
            <a:ext cx="4413300" cy="795000"/>
          </a:xfrm>
          <a:prstGeom prst="rect">
            <a:avLst/>
          </a:prstGeom>
          <a:ln w="28575" cap="flat" cmpd="sng">
            <a:solidFill>
              <a:schemeClr val="lt1"/>
            </a:solidFill>
            <a:prstDash val="solid"/>
            <a:round/>
            <a:headEnd type="none" w="sm" len="sm"/>
            <a:tailEnd type="none" w="sm" len="sm"/>
          </a:ln>
        </p:spPr>
        <p:txBody>
          <a:bodyPr spcFirstLastPara="1" wrap="square" lIns="91425" tIns="91425" rIns="91425" bIns="91425" anchor="b" anchorCtr="0">
            <a:noAutofit/>
          </a:bodyPr>
          <a:lstStyle/>
          <a:p>
            <a:pPr marL="0" lvl="0" indent="0" algn="l" rtl="0">
              <a:spcBef>
                <a:spcPts val="0"/>
              </a:spcBef>
              <a:spcAft>
                <a:spcPts val="0"/>
              </a:spcAft>
              <a:buSzPts val="990"/>
              <a:buNone/>
            </a:pPr>
            <a:r>
              <a:rPr lang="en" sz="3700">
                <a:latin typeface="Nunito"/>
                <a:ea typeface="Nunito"/>
                <a:cs typeface="Nunito"/>
                <a:sym typeface="Nunito"/>
              </a:rPr>
              <a:t>Data Cleaning / ETL</a:t>
            </a:r>
            <a:endParaRPr sz="3700">
              <a:latin typeface="Nunito"/>
              <a:ea typeface="Nunito"/>
              <a:cs typeface="Nunito"/>
              <a:sym typeface="Nunito"/>
            </a:endParaRPr>
          </a:p>
        </p:txBody>
      </p:sp>
      <p:pic>
        <p:nvPicPr>
          <p:cNvPr id="195" name="Google Shape;195;p30"/>
          <p:cNvPicPr preferRelativeResize="0"/>
          <p:nvPr/>
        </p:nvPicPr>
        <p:blipFill>
          <a:blip r:embed="rId3">
            <a:alphaModFix/>
          </a:blip>
          <a:stretch>
            <a:fillRect/>
          </a:stretch>
        </p:blipFill>
        <p:spPr>
          <a:xfrm>
            <a:off x="96800" y="997200"/>
            <a:ext cx="3753025" cy="3923750"/>
          </a:xfrm>
          <a:prstGeom prst="rect">
            <a:avLst/>
          </a:prstGeom>
          <a:noFill/>
          <a:ln w="28575" cap="flat" cmpd="sng">
            <a:solidFill>
              <a:schemeClr val="dk2"/>
            </a:solidFill>
            <a:prstDash val="solid"/>
            <a:round/>
            <a:headEnd type="none" w="sm" len="sm"/>
            <a:tailEnd type="none" w="sm" len="sm"/>
          </a:ln>
        </p:spPr>
      </p:pic>
      <p:pic>
        <p:nvPicPr>
          <p:cNvPr id="196" name="Google Shape;196;p30"/>
          <p:cNvPicPr preferRelativeResize="0"/>
          <p:nvPr/>
        </p:nvPicPr>
        <p:blipFill>
          <a:blip r:embed="rId4">
            <a:alphaModFix/>
          </a:blip>
          <a:stretch>
            <a:fillRect/>
          </a:stretch>
        </p:blipFill>
        <p:spPr>
          <a:xfrm>
            <a:off x="4002225" y="1061400"/>
            <a:ext cx="4961251" cy="3795350"/>
          </a:xfrm>
          <a:prstGeom prst="rect">
            <a:avLst/>
          </a:prstGeom>
          <a:noFill/>
          <a:ln w="28575" cap="flat" cmpd="sng">
            <a:solidFill>
              <a:schemeClr val="dk2"/>
            </a:solidFill>
            <a:prstDash val="solid"/>
            <a:round/>
            <a:headEnd type="none" w="sm" len="sm"/>
            <a:tailEnd type="none" w="sm" len="sm"/>
          </a:ln>
        </p:spPr>
      </p:pic>
      <p:pic>
        <p:nvPicPr>
          <p:cNvPr id="197" name="Google Shape;197;p30"/>
          <p:cNvPicPr preferRelativeResize="0"/>
          <p:nvPr/>
        </p:nvPicPr>
        <p:blipFill>
          <a:blip r:embed="rId5">
            <a:alphaModFix/>
          </a:blip>
          <a:stretch>
            <a:fillRect/>
          </a:stretch>
        </p:blipFill>
        <p:spPr>
          <a:xfrm>
            <a:off x="6475900" y="217050"/>
            <a:ext cx="2402900" cy="1251225"/>
          </a:xfrm>
          <a:prstGeom prst="rect">
            <a:avLst/>
          </a:prstGeom>
          <a:noFill/>
          <a:ln w="28575" cap="flat" cmpd="sng">
            <a:solidFill>
              <a:schemeClr val="dk2"/>
            </a:solidFill>
            <a:prstDash val="solid"/>
            <a:round/>
            <a:headEnd type="none" w="sm" len="sm"/>
            <a:tailEnd type="none" w="sm" len="sm"/>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01"/>
        <p:cNvGrpSpPr/>
        <p:nvPr/>
      </p:nvGrpSpPr>
      <p:grpSpPr>
        <a:xfrm>
          <a:off x="0" y="0"/>
          <a:ext cx="0" cy="0"/>
          <a:chOff x="0" y="0"/>
          <a:chExt cx="0" cy="0"/>
        </a:xfrm>
      </p:grpSpPr>
      <p:sp>
        <p:nvSpPr>
          <p:cNvPr id="202" name="Google Shape;202;p31"/>
          <p:cNvSpPr txBox="1">
            <a:spLocks noGrp="1"/>
          </p:cNvSpPr>
          <p:nvPr>
            <p:ph type="title"/>
          </p:nvPr>
        </p:nvSpPr>
        <p:spPr>
          <a:xfrm>
            <a:off x="5090350" y="94100"/>
            <a:ext cx="3495000" cy="695400"/>
          </a:xfrm>
          <a:prstGeom prst="rect">
            <a:avLst/>
          </a:prstGeom>
          <a:ln w="2857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3700">
                <a:solidFill>
                  <a:schemeClr val="lt1"/>
                </a:solidFill>
                <a:latin typeface="Nunito"/>
                <a:ea typeface="Nunito"/>
                <a:cs typeface="Nunito"/>
                <a:sym typeface="Nunito"/>
              </a:rPr>
              <a:t>Database / SQL</a:t>
            </a:r>
            <a:endParaRPr sz="3700">
              <a:solidFill>
                <a:schemeClr val="lt1"/>
              </a:solidFill>
              <a:latin typeface="Nunito"/>
              <a:ea typeface="Nunito"/>
              <a:cs typeface="Nunito"/>
              <a:sym typeface="Nunito"/>
            </a:endParaRPr>
          </a:p>
        </p:txBody>
      </p:sp>
      <p:pic>
        <p:nvPicPr>
          <p:cNvPr id="203" name="Google Shape;203;p31"/>
          <p:cNvPicPr preferRelativeResize="0"/>
          <p:nvPr/>
        </p:nvPicPr>
        <p:blipFill>
          <a:blip r:embed="rId3">
            <a:alphaModFix/>
          </a:blip>
          <a:stretch>
            <a:fillRect/>
          </a:stretch>
        </p:blipFill>
        <p:spPr>
          <a:xfrm>
            <a:off x="112925" y="94100"/>
            <a:ext cx="4630575" cy="4832100"/>
          </a:xfrm>
          <a:prstGeom prst="rect">
            <a:avLst/>
          </a:prstGeom>
          <a:noFill/>
          <a:ln w="28575" cap="flat" cmpd="sng">
            <a:solidFill>
              <a:schemeClr val="dk2"/>
            </a:solidFill>
            <a:prstDash val="solid"/>
            <a:round/>
            <a:headEnd type="none" w="sm" len="sm"/>
            <a:tailEnd type="none" w="sm" len="sm"/>
          </a:ln>
        </p:spPr>
      </p:pic>
      <p:pic>
        <p:nvPicPr>
          <p:cNvPr id="204" name="Google Shape;204;p31"/>
          <p:cNvPicPr preferRelativeResize="0"/>
          <p:nvPr/>
        </p:nvPicPr>
        <p:blipFill>
          <a:blip r:embed="rId4">
            <a:alphaModFix/>
          </a:blip>
          <a:stretch>
            <a:fillRect/>
          </a:stretch>
        </p:blipFill>
        <p:spPr>
          <a:xfrm>
            <a:off x="5090350" y="841456"/>
            <a:ext cx="3494999" cy="4147769"/>
          </a:xfrm>
          <a:prstGeom prst="rect">
            <a:avLst/>
          </a:prstGeom>
          <a:noFill/>
          <a:ln w="28575" cap="flat" cmpd="sng">
            <a:solidFill>
              <a:schemeClr val="dk2"/>
            </a:solidFill>
            <a:prstDash val="solid"/>
            <a:round/>
            <a:headEnd type="none" w="sm" len="sm"/>
            <a:tailEnd type="none" w="sm" len="sm"/>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69"/>
        <p:cNvGrpSpPr/>
        <p:nvPr/>
      </p:nvGrpSpPr>
      <p:grpSpPr>
        <a:xfrm>
          <a:off x="0" y="0"/>
          <a:ext cx="0" cy="0"/>
          <a:chOff x="0" y="0"/>
          <a:chExt cx="0" cy="0"/>
        </a:xfrm>
      </p:grpSpPr>
      <p:sp>
        <p:nvSpPr>
          <p:cNvPr id="70" name="Google Shape;70;p14"/>
          <p:cNvSpPr txBox="1">
            <a:spLocks noGrp="1"/>
          </p:cNvSpPr>
          <p:nvPr>
            <p:ph type="title"/>
          </p:nvPr>
        </p:nvSpPr>
        <p:spPr>
          <a:xfrm>
            <a:off x="1697175" y="314525"/>
            <a:ext cx="2903100" cy="599400"/>
          </a:xfrm>
          <a:prstGeom prst="rect">
            <a:avLst/>
          </a:prstGeom>
          <a:ln w="2857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3100">
                <a:solidFill>
                  <a:schemeClr val="lt1"/>
                </a:solidFill>
                <a:latin typeface="Nunito"/>
                <a:ea typeface="Nunito"/>
                <a:cs typeface="Nunito"/>
                <a:sym typeface="Nunito"/>
              </a:rPr>
              <a:t>Topic Selection</a:t>
            </a:r>
            <a:endParaRPr sz="3100">
              <a:solidFill>
                <a:schemeClr val="lt1"/>
              </a:solidFill>
            </a:endParaRPr>
          </a:p>
        </p:txBody>
      </p:sp>
      <p:pic>
        <p:nvPicPr>
          <p:cNvPr id="71" name="Google Shape;71;p14"/>
          <p:cNvPicPr preferRelativeResize="0"/>
          <p:nvPr/>
        </p:nvPicPr>
        <p:blipFill>
          <a:blip r:embed="rId3">
            <a:alphaModFix/>
          </a:blip>
          <a:stretch>
            <a:fillRect/>
          </a:stretch>
        </p:blipFill>
        <p:spPr>
          <a:xfrm>
            <a:off x="6277100" y="2776650"/>
            <a:ext cx="2574249" cy="1494400"/>
          </a:xfrm>
          <a:prstGeom prst="rect">
            <a:avLst/>
          </a:prstGeom>
          <a:noFill/>
          <a:ln w="28575" cap="flat" cmpd="sng">
            <a:solidFill>
              <a:schemeClr val="dk2"/>
            </a:solidFill>
            <a:prstDash val="solid"/>
            <a:round/>
            <a:headEnd type="none" w="sm" len="sm"/>
            <a:tailEnd type="none" w="sm" len="sm"/>
          </a:ln>
        </p:spPr>
      </p:pic>
      <p:pic>
        <p:nvPicPr>
          <p:cNvPr id="72" name="Google Shape;72;p14"/>
          <p:cNvPicPr preferRelativeResize="0"/>
          <p:nvPr/>
        </p:nvPicPr>
        <p:blipFill>
          <a:blip r:embed="rId4">
            <a:alphaModFix/>
          </a:blip>
          <a:stretch>
            <a:fillRect/>
          </a:stretch>
        </p:blipFill>
        <p:spPr>
          <a:xfrm>
            <a:off x="6733425" y="829775"/>
            <a:ext cx="1801325" cy="1369300"/>
          </a:xfrm>
          <a:prstGeom prst="rect">
            <a:avLst/>
          </a:prstGeom>
          <a:noFill/>
          <a:ln w="28575" cap="flat" cmpd="sng">
            <a:solidFill>
              <a:schemeClr val="dk2"/>
            </a:solidFill>
            <a:prstDash val="solid"/>
            <a:round/>
            <a:headEnd type="none" w="sm" len="sm"/>
            <a:tailEnd type="none" w="sm" len="sm"/>
          </a:ln>
        </p:spPr>
      </p:pic>
      <p:pic>
        <p:nvPicPr>
          <p:cNvPr id="73" name="Google Shape;73;p14"/>
          <p:cNvPicPr preferRelativeResize="0"/>
          <p:nvPr/>
        </p:nvPicPr>
        <p:blipFill>
          <a:blip r:embed="rId5">
            <a:alphaModFix/>
          </a:blip>
          <a:stretch>
            <a:fillRect/>
          </a:stretch>
        </p:blipFill>
        <p:spPr>
          <a:xfrm>
            <a:off x="204775" y="1117200"/>
            <a:ext cx="5704701" cy="3613075"/>
          </a:xfrm>
          <a:prstGeom prst="rect">
            <a:avLst/>
          </a:prstGeom>
          <a:noFill/>
          <a:ln w="28575" cap="flat" cmpd="sng">
            <a:solidFill>
              <a:schemeClr val="dk2"/>
            </a:solidFill>
            <a:prstDash val="solid"/>
            <a:round/>
            <a:headEnd type="none" w="sm" len="sm"/>
            <a:tailEnd type="none" w="sm" len="sm"/>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08"/>
        <p:cNvGrpSpPr/>
        <p:nvPr/>
      </p:nvGrpSpPr>
      <p:grpSpPr>
        <a:xfrm>
          <a:off x="0" y="0"/>
          <a:ext cx="0" cy="0"/>
          <a:chOff x="0" y="0"/>
          <a:chExt cx="0" cy="0"/>
        </a:xfrm>
      </p:grpSpPr>
      <p:sp>
        <p:nvSpPr>
          <p:cNvPr id="209" name="Google Shape;209;p32"/>
          <p:cNvSpPr txBox="1">
            <a:spLocks noGrp="1"/>
          </p:cNvSpPr>
          <p:nvPr>
            <p:ph type="title"/>
          </p:nvPr>
        </p:nvSpPr>
        <p:spPr>
          <a:xfrm>
            <a:off x="2066275" y="106725"/>
            <a:ext cx="4045200" cy="666900"/>
          </a:xfrm>
          <a:prstGeom prst="rect">
            <a:avLst/>
          </a:prstGeom>
          <a:ln w="28575" cap="flat" cmpd="sng">
            <a:solidFill>
              <a:schemeClr val="lt1"/>
            </a:solidFill>
            <a:prstDash val="solid"/>
            <a:round/>
            <a:headEnd type="none" w="sm" len="sm"/>
            <a:tailEnd type="none" w="sm" len="sm"/>
          </a:ln>
        </p:spPr>
        <p:txBody>
          <a:bodyPr spcFirstLastPara="1" wrap="square" lIns="91425" tIns="91425" rIns="91425" bIns="91425" anchor="b" anchorCtr="0">
            <a:normAutofit fontScale="90000"/>
          </a:bodyPr>
          <a:lstStyle/>
          <a:p>
            <a:pPr marL="0" lvl="0" indent="0" algn="ctr" rtl="0">
              <a:spcBef>
                <a:spcPts val="0"/>
              </a:spcBef>
              <a:spcAft>
                <a:spcPts val="0"/>
              </a:spcAft>
              <a:buClr>
                <a:srgbClr val="000000"/>
              </a:buClr>
              <a:buSzPct val="26756"/>
              <a:buFont typeface="Arial"/>
              <a:buNone/>
            </a:pPr>
            <a:r>
              <a:rPr lang="en" sz="3700">
                <a:solidFill>
                  <a:schemeClr val="lt1"/>
                </a:solidFill>
                <a:latin typeface="Nunito"/>
                <a:ea typeface="Nunito"/>
                <a:cs typeface="Nunito"/>
                <a:sym typeface="Nunito"/>
              </a:rPr>
              <a:t>Database / SQL</a:t>
            </a:r>
            <a:endParaRPr/>
          </a:p>
        </p:txBody>
      </p:sp>
      <p:pic>
        <p:nvPicPr>
          <p:cNvPr id="210" name="Google Shape;210;p32"/>
          <p:cNvPicPr preferRelativeResize="0"/>
          <p:nvPr/>
        </p:nvPicPr>
        <p:blipFill>
          <a:blip r:embed="rId3">
            <a:alphaModFix/>
          </a:blip>
          <a:stretch>
            <a:fillRect/>
          </a:stretch>
        </p:blipFill>
        <p:spPr>
          <a:xfrm>
            <a:off x="941263" y="842225"/>
            <a:ext cx="6295225" cy="4218549"/>
          </a:xfrm>
          <a:prstGeom prst="rect">
            <a:avLst/>
          </a:prstGeom>
          <a:noFill/>
          <a:ln w="28575" cap="flat" cmpd="sng">
            <a:solidFill>
              <a:schemeClr val="dk2"/>
            </a:solidFill>
            <a:prstDash val="solid"/>
            <a:round/>
            <a:headEnd type="none" w="sm" len="sm"/>
            <a:tailEnd type="none" w="sm" len="sm"/>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14"/>
        <p:cNvGrpSpPr/>
        <p:nvPr/>
      </p:nvGrpSpPr>
      <p:grpSpPr>
        <a:xfrm>
          <a:off x="0" y="0"/>
          <a:ext cx="0" cy="0"/>
          <a:chOff x="0" y="0"/>
          <a:chExt cx="0" cy="0"/>
        </a:xfrm>
      </p:grpSpPr>
      <p:sp>
        <p:nvSpPr>
          <p:cNvPr id="215" name="Google Shape;215;p33"/>
          <p:cNvSpPr txBox="1">
            <a:spLocks noGrp="1"/>
          </p:cNvSpPr>
          <p:nvPr>
            <p:ph type="title"/>
          </p:nvPr>
        </p:nvSpPr>
        <p:spPr>
          <a:xfrm>
            <a:off x="196800" y="134100"/>
            <a:ext cx="3242700" cy="613200"/>
          </a:xfrm>
          <a:prstGeom prst="rect">
            <a:avLst/>
          </a:prstGeom>
          <a:ln w="28575" cap="flat" cmpd="sng">
            <a:solidFill>
              <a:schemeClr val="lt1"/>
            </a:solidFill>
            <a:prstDash val="solid"/>
            <a:round/>
            <a:headEnd type="none" w="sm" len="sm"/>
            <a:tailEnd type="none" w="sm" len="sm"/>
          </a:ln>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sz="3700">
                <a:solidFill>
                  <a:schemeClr val="lt1"/>
                </a:solidFill>
                <a:latin typeface="Nunito"/>
                <a:ea typeface="Nunito"/>
                <a:cs typeface="Nunito"/>
                <a:sym typeface="Nunito"/>
              </a:rPr>
              <a:t>Database / SQL</a:t>
            </a:r>
            <a:endParaRPr sz="3700">
              <a:solidFill>
                <a:schemeClr val="lt1"/>
              </a:solidFill>
              <a:latin typeface="Nunito"/>
              <a:ea typeface="Nunito"/>
              <a:cs typeface="Nunito"/>
              <a:sym typeface="Nunito"/>
            </a:endParaRPr>
          </a:p>
          <a:p>
            <a:pPr marL="0" lvl="0" indent="0" algn="l" rtl="0">
              <a:spcBef>
                <a:spcPts val="0"/>
              </a:spcBef>
              <a:spcAft>
                <a:spcPts val="0"/>
              </a:spcAft>
              <a:buNone/>
            </a:pPr>
            <a:endParaRPr sz="1400">
              <a:solidFill>
                <a:srgbClr val="000000"/>
              </a:solidFill>
              <a:latin typeface="Arial"/>
              <a:ea typeface="Arial"/>
              <a:cs typeface="Arial"/>
              <a:sym typeface="Arial"/>
            </a:endParaRPr>
          </a:p>
          <a:p>
            <a:pPr marL="0" lvl="0" indent="0" algn="l" rtl="0">
              <a:spcBef>
                <a:spcPts val="0"/>
              </a:spcBef>
              <a:spcAft>
                <a:spcPts val="0"/>
              </a:spcAft>
              <a:buNone/>
            </a:pPr>
            <a:endParaRPr/>
          </a:p>
        </p:txBody>
      </p:sp>
      <p:pic>
        <p:nvPicPr>
          <p:cNvPr id="216" name="Google Shape;216;p33"/>
          <p:cNvPicPr preferRelativeResize="0"/>
          <p:nvPr/>
        </p:nvPicPr>
        <p:blipFill rotWithShape="1">
          <a:blip r:embed="rId3">
            <a:alphaModFix/>
          </a:blip>
          <a:srcRect t="471" r="15397" b="52419"/>
          <a:stretch/>
        </p:blipFill>
        <p:spPr>
          <a:xfrm>
            <a:off x="433400" y="1041375"/>
            <a:ext cx="8277202" cy="3689125"/>
          </a:xfrm>
          <a:prstGeom prst="rect">
            <a:avLst/>
          </a:prstGeom>
          <a:noFill/>
          <a:ln w="28575" cap="flat" cmpd="sng">
            <a:solidFill>
              <a:schemeClr val="dk2"/>
            </a:solidFill>
            <a:prstDash val="solid"/>
            <a:round/>
            <a:headEnd type="none" w="sm" len="sm"/>
            <a:tailEnd type="none" w="sm" len="sm"/>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pic>
        <p:nvPicPr>
          <p:cNvPr id="221" name="Google Shape;221;p34"/>
          <p:cNvPicPr preferRelativeResize="0"/>
          <p:nvPr/>
        </p:nvPicPr>
        <p:blipFill>
          <a:blip r:embed="rId3">
            <a:alphaModFix/>
          </a:blip>
          <a:stretch>
            <a:fillRect/>
          </a:stretch>
        </p:blipFill>
        <p:spPr>
          <a:xfrm>
            <a:off x="258525" y="155750"/>
            <a:ext cx="4141749" cy="4832000"/>
          </a:xfrm>
          <a:prstGeom prst="rect">
            <a:avLst/>
          </a:prstGeom>
          <a:noFill/>
          <a:ln w="28575" cap="flat" cmpd="sng">
            <a:solidFill>
              <a:schemeClr val="dk2"/>
            </a:solidFill>
            <a:prstDash val="solid"/>
            <a:round/>
            <a:headEnd type="none" w="sm" len="sm"/>
            <a:tailEnd type="none" w="sm" len="sm"/>
          </a:ln>
        </p:spPr>
      </p:pic>
      <p:pic>
        <p:nvPicPr>
          <p:cNvPr id="222" name="Google Shape;222;p34"/>
          <p:cNvPicPr preferRelativeResize="0"/>
          <p:nvPr/>
        </p:nvPicPr>
        <p:blipFill>
          <a:blip r:embed="rId4">
            <a:alphaModFix/>
          </a:blip>
          <a:stretch>
            <a:fillRect/>
          </a:stretch>
        </p:blipFill>
        <p:spPr>
          <a:xfrm>
            <a:off x="2430600" y="2044575"/>
            <a:ext cx="6603876" cy="2818025"/>
          </a:xfrm>
          <a:prstGeom prst="rect">
            <a:avLst/>
          </a:prstGeom>
          <a:noFill/>
          <a:ln w="28575" cap="flat" cmpd="sng">
            <a:solidFill>
              <a:schemeClr val="dk2"/>
            </a:solidFill>
            <a:prstDash val="solid"/>
            <a:round/>
            <a:headEnd type="none" w="sm" len="sm"/>
            <a:tailEnd type="none" w="sm" len="sm"/>
          </a:ln>
        </p:spPr>
      </p:pic>
      <p:sp>
        <p:nvSpPr>
          <p:cNvPr id="223" name="Google Shape;223;p34"/>
          <p:cNvSpPr txBox="1">
            <a:spLocks noGrp="1"/>
          </p:cNvSpPr>
          <p:nvPr>
            <p:ph type="title"/>
          </p:nvPr>
        </p:nvSpPr>
        <p:spPr>
          <a:xfrm>
            <a:off x="4625475" y="309500"/>
            <a:ext cx="4465200" cy="1190100"/>
          </a:xfrm>
          <a:prstGeom prst="rect">
            <a:avLst/>
          </a:prstGeom>
          <a:ln w="28575" cap="flat" cmpd="sng">
            <a:solidFill>
              <a:schemeClr val="lt1"/>
            </a:solidFill>
            <a:prstDash val="solid"/>
            <a:round/>
            <a:headEnd type="none" w="sm" len="sm"/>
            <a:tailEnd type="none" w="sm" len="sm"/>
          </a:ln>
        </p:spPr>
        <p:txBody>
          <a:bodyPr spcFirstLastPara="1" wrap="square" lIns="91425" tIns="91425" rIns="91425" bIns="91425" anchor="b" anchorCtr="0">
            <a:noAutofit/>
          </a:bodyPr>
          <a:lstStyle/>
          <a:p>
            <a:pPr marL="0" lvl="0" indent="0" algn="ctr" rtl="0">
              <a:spcBef>
                <a:spcPts val="0"/>
              </a:spcBef>
              <a:spcAft>
                <a:spcPts val="0"/>
              </a:spcAft>
              <a:buSzPts val="990"/>
              <a:buNone/>
            </a:pPr>
            <a:r>
              <a:rPr lang="en" sz="3700">
                <a:latin typeface="Nunito"/>
                <a:ea typeface="Nunito"/>
                <a:cs typeface="Nunito"/>
                <a:sym typeface="Nunito"/>
              </a:rPr>
              <a:t>Data Cleaning / Visualization</a:t>
            </a:r>
            <a:endParaRPr sz="3700">
              <a:latin typeface="Nunito"/>
              <a:ea typeface="Nunito"/>
              <a:cs typeface="Nunito"/>
              <a:sym typeface="Nunito"/>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27"/>
        <p:cNvGrpSpPr/>
        <p:nvPr/>
      </p:nvGrpSpPr>
      <p:grpSpPr>
        <a:xfrm>
          <a:off x="0" y="0"/>
          <a:ext cx="0" cy="0"/>
          <a:chOff x="0" y="0"/>
          <a:chExt cx="0" cy="0"/>
        </a:xfrm>
      </p:grpSpPr>
      <p:pic>
        <p:nvPicPr>
          <p:cNvPr id="228" name="Google Shape;228;p35"/>
          <p:cNvPicPr preferRelativeResize="0"/>
          <p:nvPr/>
        </p:nvPicPr>
        <p:blipFill>
          <a:blip r:embed="rId3">
            <a:alphaModFix/>
          </a:blip>
          <a:stretch>
            <a:fillRect/>
          </a:stretch>
        </p:blipFill>
        <p:spPr>
          <a:xfrm>
            <a:off x="165225" y="108575"/>
            <a:ext cx="8826575" cy="4799099"/>
          </a:xfrm>
          <a:prstGeom prst="rect">
            <a:avLst/>
          </a:prstGeom>
          <a:noFill/>
          <a:ln w="19050" cap="flat" cmpd="sng">
            <a:solidFill>
              <a:schemeClr val="dk2"/>
            </a:solidFill>
            <a:prstDash val="solid"/>
            <a:round/>
            <a:headEnd type="none" w="sm" len="sm"/>
            <a:tailEnd type="none" w="sm" len="sm"/>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36"/>
          <p:cNvSpPr txBox="1">
            <a:spLocks noGrp="1"/>
          </p:cNvSpPr>
          <p:nvPr>
            <p:ph type="title"/>
          </p:nvPr>
        </p:nvSpPr>
        <p:spPr>
          <a:xfrm>
            <a:off x="4624650" y="556150"/>
            <a:ext cx="4465200" cy="1190100"/>
          </a:xfrm>
          <a:prstGeom prst="rect">
            <a:avLst/>
          </a:prstGeom>
          <a:ln w="28575" cap="flat" cmpd="sng">
            <a:solidFill>
              <a:schemeClr val="lt1"/>
            </a:solidFill>
            <a:prstDash val="solid"/>
            <a:round/>
            <a:headEnd type="none" w="sm" len="sm"/>
            <a:tailEnd type="none" w="sm" len="sm"/>
          </a:ln>
        </p:spPr>
        <p:txBody>
          <a:bodyPr spcFirstLastPara="1" wrap="square" lIns="91425" tIns="91425" rIns="91425" bIns="91425" anchor="b" anchorCtr="0">
            <a:noAutofit/>
          </a:bodyPr>
          <a:lstStyle/>
          <a:p>
            <a:pPr marL="0" lvl="0" indent="0" algn="ctr" rtl="0">
              <a:spcBef>
                <a:spcPts val="0"/>
              </a:spcBef>
              <a:spcAft>
                <a:spcPts val="0"/>
              </a:spcAft>
              <a:buSzPts val="990"/>
              <a:buNone/>
            </a:pPr>
            <a:r>
              <a:rPr lang="en" sz="3700">
                <a:latin typeface="Nunito"/>
                <a:ea typeface="Nunito"/>
                <a:cs typeface="Nunito"/>
                <a:sym typeface="Nunito"/>
              </a:rPr>
              <a:t>Data Cleaning / Visualization</a:t>
            </a:r>
            <a:endParaRPr sz="3700">
              <a:latin typeface="Nunito"/>
              <a:ea typeface="Nunito"/>
              <a:cs typeface="Nunito"/>
              <a:sym typeface="Nunito"/>
            </a:endParaRPr>
          </a:p>
        </p:txBody>
      </p:sp>
      <p:pic>
        <p:nvPicPr>
          <p:cNvPr id="234" name="Google Shape;234;p36"/>
          <p:cNvPicPr preferRelativeResize="0"/>
          <p:nvPr/>
        </p:nvPicPr>
        <p:blipFill>
          <a:blip r:embed="rId3">
            <a:alphaModFix/>
          </a:blip>
          <a:stretch>
            <a:fillRect/>
          </a:stretch>
        </p:blipFill>
        <p:spPr>
          <a:xfrm>
            <a:off x="152400" y="68850"/>
            <a:ext cx="4320675" cy="4914225"/>
          </a:xfrm>
          <a:prstGeom prst="rect">
            <a:avLst/>
          </a:prstGeom>
          <a:noFill/>
          <a:ln w="28575" cap="flat" cmpd="sng">
            <a:solidFill>
              <a:schemeClr val="dk2"/>
            </a:solidFill>
            <a:prstDash val="solid"/>
            <a:round/>
            <a:headEnd type="none" w="sm" len="sm"/>
            <a:tailEnd type="none" w="sm" len="sm"/>
          </a:ln>
        </p:spPr>
      </p:pic>
      <p:pic>
        <p:nvPicPr>
          <p:cNvPr id="235" name="Google Shape;235;p36"/>
          <p:cNvPicPr preferRelativeResize="0"/>
          <p:nvPr/>
        </p:nvPicPr>
        <p:blipFill rotWithShape="1">
          <a:blip r:embed="rId4">
            <a:alphaModFix/>
          </a:blip>
          <a:srcRect l="309" r="29451"/>
          <a:stretch/>
        </p:blipFill>
        <p:spPr>
          <a:xfrm>
            <a:off x="2396925" y="2245700"/>
            <a:ext cx="6352551" cy="2638325"/>
          </a:xfrm>
          <a:prstGeom prst="rect">
            <a:avLst/>
          </a:prstGeom>
          <a:noFill/>
          <a:ln w="28575" cap="flat" cmpd="sng">
            <a:solidFill>
              <a:schemeClr val="dk2"/>
            </a:solidFill>
            <a:prstDash val="solid"/>
            <a:round/>
            <a:headEnd type="none" w="sm" len="sm"/>
            <a:tailEnd type="none" w="sm" len="sm"/>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39"/>
        <p:cNvGrpSpPr/>
        <p:nvPr/>
      </p:nvGrpSpPr>
      <p:grpSpPr>
        <a:xfrm>
          <a:off x="0" y="0"/>
          <a:ext cx="0" cy="0"/>
          <a:chOff x="0" y="0"/>
          <a:chExt cx="0" cy="0"/>
        </a:xfrm>
      </p:grpSpPr>
      <p:pic>
        <p:nvPicPr>
          <p:cNvPr id="240" name="Google Shape;240;p37"/>
          <p:cNvPicPr preferRelativeResize="0"/>
          <p:nvPr/>
        </p:nvPicPr>
        <p:blipFill>
          <a:blip r:embed="rId3">
            <a:alphaModFix/>
          </a:blip>
          <a:stretch>
            <a:fillRect/>
          </a:stretch>
        </p:blipFill>
        <p:spPr>
          <a:xfrm>
            <a:off x="171925" y="123100"/>
            <a:ext cx="8815201" cy="4771875"/>
          </a:xfrm>
          <a:prstGeom prst="rect">
            <a:avLst/>
          </a:prstGeom>
          <a:noFill/>
          <a:ln w="28575" cap="flat" cmpd="sng">
            <a:solidFill>
              <a:schemeClr val="dk2"/>
            </a:solidFill>
            <a:prstDash val="solid"/>
            <a:round/>
            <a:headEnd type="none" w="sm" len="sm"/>
            <a:tailEnd type="none" w="sm" len="sm"/>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44"/>
        <p:cNvGrpSpPr/>
        <p:nvPr/>
      </p:nvGrpSpPr>
      <p:grpSpPr>
        <a:xfrm>
          <a:off x="0" y="0"/>
          <a:ext cx="0" cy="0"/>
          <a:chOff x="0" y="0"/>
          <a:chExt cx="0" cy="0"/>
        </a:xfrm>
      </p:grpSpPr>
      <p:sp>
        <p:nvSpPr>
          <p:cNvPr id="245" name="Google Shape;245;p38"/>
          <p:cNvSpPr txBox="1">
            <a:spLocks noGrp="1"/>
          </p:cNvSpPr>
          <p:nvPr>
            <p:ph type="title"/>
          </p:nvPr>
        </p:nvSpPr>
        <p:spPr>
          <a:xfrm>
            <a:off x="162700" y="148900"/>
            <a:ext cx="3567300" cy="613200"/>
          </a:xfrm>
          <a:prstGeom prst="rect">
            <a:avLst/>
          </a:prstGeom>
          <a:ln w="28575" cap="flat" cmpd="sng">
            <a:solidFill>
              <a:schemeClr val="lt1"/>
            </a:solidFill>
            <a:prstDash val="solid"/>
            <a:round/>
            <a:headEnd type="none" w="sm" len="sm"/>
            <a:tailEnd type="none" w="sm" len="sm"/>
          </a:ln>
        </p:spPr>
        <p:txBody>
          <a:bodyPr spcFirstLastPara="1" wrap="square" lIns="91425" tIns="91425" rIns="91425" bIns="91425" anchor="t" anchorCtr="0">
            <a:normAutofit fontScale="90000"/>
          </a:bodyPr>
          <a:lstStyle/>
          <a:p>
            <a:pPr marL="0" lvl="0" indent="0" algn="l" rtl="0">
              <a:spcBef>
                <a:spcPts val="0"/>
              </a:spcBef>
              <a:spcAft>
                <a:spcPts val="0"/>
              </a:spcAft>
              <a:buClr>
                <a:srgbClr val="000000"/>
              </a:buClr>
              <a:buSzPct val="26756"/>
              <a:buFont typeface="Arial"/>
              <a:buNone/>
            </a:pPr>
            <a:r>
              <a:rPr lang="en" sz="3700">
                <a:solidFill>
                  <a:schemeClr val="lt1"/>
                </a:solidFill>
                <a:latin typeface="Nunito"/>
                <a:ea typeface="Nunito"/>
                <a:cs typeface="Nunito"/>
                <a:sym typeface="Nunito"/>
              </a:rPr>
              <a:t>Machine Learning</a:t>
            </a:r>
            <a:endParaRPr sz="3700">
              <a:solidFill>
                <a:schemeClr val="lt1"/>
              </a:solidFill>
              <a:latin typeface="Nunito"/>
              <a:ea typeface="Nunito"/>
              <a:cs typeface="Nunito"/>
              <a:sym typeface="Nunito"/>
            </a:endParaRPr>
          </a:p>
          <a:p>
            <a:pPr marL="0" lvl="0" indent="0" algn="l" rtl="0">
              <a:spcBef>
                <a:spcPts val="0"/>
              </a:spcBef>
              <a:spcAft>
                <a:spcPts val="0"/>
              </a:spcAft>
              <a:buNone/>
            </a:pPr>
            <a:endParaRPr/>
          </a:p>
        </p:txBody>
      </p:sp>
      <p:pic>
        <p:nvPicPr>
          <p:cNvPr id="246" name="Google Shape;246;p38"/>
          <p:cNvPicPr preferRelativeResize="0"/>
          <p:nvPr/>
        </p:nvPicPr>
        <p:blipFill>
          <a:blip r:embed="rId3">
            <a:alphaModFix/>
          </a:blip>
          <a:stretch>
            <a:fillRect/>
          </a:stretch>
        </p:blipFill>
        <p:spPr>
          <a:xfrm>
            <a:off x="152400" y="828125"/>
            <a:ext cx="8880600" cy="4162976"/>
          </a:xfrm>
          <a:prstGeom prst="rect">
            <a:avLst/>
          </a:prstGeom>
          <a:noFill/>
          <a:ln w="28575" cap="flat" cmpd="sng">
            <a:solidFill>
              <a:schemeClr val="dk2"/>
            </a:solidFill>
            <a:prstDash val="solid"/>
            <a:round/>
            <a:headEnd type="none" w="sm" len="sm"/>
            <a:tailEnd type="none" w="sm" len="sm"/>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50"/>
        <p:cNvGrpSpPr/>
        <p:nvPr/>
      </p:nvGrpSpPr>
      <p:grpSpPr>
        <a:xfrm>
          <a:off x="0" y="0"/>
          <a:ext cx="0" cy="0"/>
          <a:chOff x="0" y="0"/>
          <a:chExt cx="0" cy="0"/>
        </a:xfrm>
      </p:grpSpPr>
      <p:pic>
        <p:nvPicPr>
          <p:cNvPr id="251" name="Google Shape;251;p39"/>
          <p:cNvPicPr preferRelativeResize="0"/>
          <p:nvPr/>
        </p:nvPicPr>
        <p:blipFill rotWithShape="1">
          <a:blip r:embed="rId3">
            <a:alphaModFix/>
          </a:blip>
          <a:srcRect r="31157"/>
          <a:stretch/>
        </p:blipFill>
        <p:spPr>
          <a:xfrm>
            <a:off x="162700" y="869800"/>
            <a:ext cx="3967051" cy="4076601"/>
          </a:xfrm>
          <a:prstGeom prst="rect">
            <a:avLst/>
          </a:prstGeom>
          <a:noFill/>
          <a:ln w="28575" cap="flat" cmpd="sng">
            <a:solidFill>
              <a:schemeClr val="dk2"/>
            </a:solidFill>
            <a:prstDash val="solid"/>
            <a:round/>
            <a:headEnd type="none" w="sm" len="sm"/>
            <a:tailEnd type="none" w="sm" len="sm"/>
          </a:ln>
        </p:spPr>
      </p:pic>
      <p:sp>
        <p:nvSpPr>
          <p:cNvPr id="252" name="Google Shape;252;p39"/>
          <p:cNvSpPr txBox="1">
            <a:spLocks noGrp="1"/>
          </p:cNvSpPr>
          <p:nvPr>
            <p:ph type="title"/>
          </p:nvPr>
        </p:nvSpPr>
        <p:spPr>
          <a:xfrm>
            <a:off x="401475" y="152400"/>
            <a:ext cx="3567300" cy="613200"/>
          </a:xfrm>
          <a:prstGeom prst="rect">
            <a:avLst/>
          </a:prstGeom>
          <a:ln w="28575" cap="flat" cmpd="sng">
            <a:solidFill>
              <a:schemeClr val="lt1"/>
            </a:solidFill>
            <a:prstDash val="solid"/>
            <a:round/>
            <a:headEnd type="none" w="sm" len="sm"/>
            <a:tailEnd type="none" w="sm" len="sm"/>
          </a:ln>
        </p:spPr>
        <p:txBody>
          <a:bodyPr spcFirstLastPara="1" wrap="square" lIns="91425" tIns="91425" rIns="91425" bIns="91425" anchor="t" anchorCtr="0">
            <a:normAutofit fontScale="90000"/>
          </a:bodyPr>
          <a:lstStyle/>
          <a:p>
            <a:pPr marL="0" lvl="0" indent="0" algn="l" rtl="0">
              <a:spcBef>
                <a:spcPts val="0"/>
              </a:spcBef>
              <a:spcAft>
                <a:spcPts val="0"/>
              </a:spcAft>
              <a:buClr>
                <a:srgbClr val="000000"/>
              </a:buClr>
              <a:buSzPct val="26756"/>
              <a:buFont typeface="Arial"/>
              <a:buNone/>
            </a:pPr>
            <a:r>
              <a:rPr lang="en" sz="3700">
                <a:solidFill>
                  <a:schemeClr val="lt1"/>
                </a:solidFill>
                <a:latin typeface="Nunito"/>
                <a:ea typeface="Nunito"/>
                <a:cs typeface="Nunito"/>
                <a:sym typeface="Nunito"/>
              </a:rPr>
              <a:t>Machine Learning</a:t>
            </a:r>
            <a:endParaRPr sz="3700">
              <a:solidFill>
                <a:schemeClr val="lt1"/>
              </a:solidFill>
              <a:latin typeface="Nunito"/>
              <a:ea typeface="Nunito"/>
              <a:cs typeface="Nunito"/>
              <a:sym typeface="Nunito"/>
            </a:endParaRPr>
          </a:p>
          <a:p>
            <a:pPr marL="0" lvl="0" indent="0" algn="l" rtl="0">
              <a:spcBef>
                <a:spcPts val="0"/>
              </a:spcBef>
              <a:spcAft>
                <a:spcPts val="0"/>
              </a:spcAft>
              <a:buNone/>
            </a:pPr>
            <a:endParaRPr/>
          </a:p>
        </p:txBody>
      </p:sp>
      <p:pic>
        <p:nvPicPr>
          <p:cNvPr id="253" name="Google Shape;253;p39"/>
          <p:cNvPicPr preferRelativeResize="0"/>
          <p:nvPr/>
        </p:nvPicPr>
        <p:blipFill>
          <a:blip r:embed="rId4">
            <a:alphaModFix/>
          </a:blip>
          <a:stretch>
            <a:fillRect/>
          </a:stretch>
        </p:blipFill>
        <p:spPr>
          <a:xfrm>
            <a:off x="4239450" y="152400"/>
            <a:ext cx="4752152" cy="4794001"/>
          </a:xfrm>
          <a:prstGeom prst="rect">
            <a:avLst/>
          </a:prstGeom>
          <a:noFill/>
          <a:ln w="28575" cap="flat" cmpd="sng">
            <a:solidFill>
              <a:schemeClr val="dk2"/>
            </a:solidFill>
            <a:prstDash val="solid"/>
            <a:round/>
            <a:headEnd type="none" w="sm" len="sm"/>
            <a:tailEnd type="none" w="sm" len="sm"/>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57"/>
        <p:cNvGrpSpPr/>
        <p:nvPr/>
      </p:nvGrpSpPr>
      <p:grpSpPr>
        <a:xfrm>
          <a:off x="0" y="0"/>
          <a:ext cx="0" cy="0"/>
          <a:chOff x="0" y="0"/>
          <a:chExt cx="0" cy="0"/>
        </a:xfrm>
      </p:grpSpPr>
      <p:sp>
        <p:nvSpPr>
          <p:cNvPr id="258" name="Google Shape;258;p40"/>
          <p:cNvSpPr txBox="1">
            <a:spLocks noGrp="1"/>
          </p:cNvSpPr>
          <p:nvPr>
            <p:ph type="title"/>
          </p:nvPr>
        </p:nvSpPr>
        <p:spPr>
          <a:xfrm>
            <a:off x="401475" y="152400"/>
            <a:ext cx="3567300" cy="613200"/>
          </a:xfrm>
          <a:prstGeom prst="rect">
            <a:avLst/>
          </a:prstGeom>
          <a:ln w="28575" cap="flat" cmpd="sng">
            <a:solidFill>
              <a:schemeClr val="lt1"/>
            </a:solidFill>
            <a:prstDash val="solid"/>
            <a:round/>
            <a:headEnd type="none" w="sm" len="sm"/>
            <a:tailEnd type="none" w="sm" len="sm"/>
          </a:ln>
        </p:spPr>
        <p:txBody>
          <a:bodyPr spcFirstLastPara="1" wrap="square" lIns="91425" tIns="91425" rIns="91425" bIns="91425" anchor="t" anchorCtr="0">
            <a:normAutofit fontScale="90000"/>
          </a:bodyPr>
          <a:lstStyle/>
          <a:p>
            <a:pPr marL="0" lvl="0" indent="0" algn="l" rtl="0">
              <a:spcBef>
                <a:spcPts val="0"/>
              </a:spcBef>
              <a:spcAft>
                <a:spcPts val="0"/>
              </a:spcAft>
              <a:buClr>
                <a:srgbClr val="000000"/>
              </a:buClr>
              <a:buSzPct val="26756"/>
              <a:buFont typeface="Arial"/>
              <a:buNone/>
            </a:pPr>
            <a:r>
              <a:rPr lang="en" sz="3700">
                <a:solidFill>
                  <a:schemeClr val="lt1"/>
                </a:solidFill>
                <a:latin typeface="Nunito"/>
                <a:ea typeface="Nunito"/>
                <a:cs typeface="Nunito"/>
                <a:sym typeface="Nunito"/>
              </a:rPr>
              <a:t>Machine Learning</a:t>
            </a:r>
            <a:endParaRPr sz="3700">
              <a:solidFill>
                <a:schemeClr val="lt1"/>
              </a:solidFill>
              <a:latin typeface="Nunito"/>
              <a:ea typeface="Nunito"/>
              <a:cs typeface="Nunito"/>
              <a:sym typeface="Nunito"/>
            </a:endParaRPr>
          </a:p>
          <a:p>
            <a:pPr marL="0" lvl="0" indent="0" algn="l" rtl="0">
              <a:spcBef>
                <a:spcPts val="0"/>
              </a:spcBef>
              <a:spcAft>
                <a:spcPts val="0"/>
              </a:spcAft>
              <a:buNone/>
            </a:pPr>
            <a:endParaRPr/>
          </a:p>
        </p:txBody>
      </p:sp>
      <p:pic>
        <p:nvPicPr>
          <p:cNvPr id="259" name="Google Shape;259;p40"/>
          <p:cNvPicPr preferRelativeResize="0"/>
          <p:nvPr/>
        </p:nvPicPr>
        <p:blipFill rotWithShape="1">
          <a:blip r:embed="rId3">
            <a:alphaModFix/>
          </a:blip>
          <a:srcRect r="14712"/>
          <a:stretch/>
        </p:blipFill>
        <p:spPr>
          <a:xfrm>
            <a:off x="152400" y="918000"/>
            <a:ext cx="5133973" cy="4073101"/>
          </a:xfrm>
          <a:prstGeom prst="rect">
            <a:avLst/>
          </a:prstGeom>
          <a:noFill/>
          <a:ln w="28575" cap="flat" cmpd="sng">
            <a:solidFill>
              <a:schemeClr val="dk2"/>
            </a:solidFill>
            <a:prstDash val="solid"/>
            <a:round/>
            <a:headEnd type="none" w="sm" len="sm"/>
            <a:tailEnd type="none" w="sm" len="sm"/>
          </a:ln>
        </p:spPr>
      </p:pic>
      <p:pic>
        <p:nvPicPr>
          <p:cNvPr id="260" name="Google Shape;260;p40"/>
          <p:cNvPicPr preferRelativeResize="0"/>
          <p:nvPr/>
        </p:nvPicPr>
        <p:blipFill>
          <a:blip r:embed="rId4">
            <a:alphaModFix/>
          </a:blip>
          <a:stretch>
            <a:fillRect/>
          </a:stretch>
        </p:blipFill>
        <p:spPr>
          <a:xfrm>
            <a:off x="4094575" y="105275"/>
            <a:ext cx="4948700" cy="2723101"/>
          </a:xfrm>
          <a:prstGeom prst="rect">
            <a:avLst/>
          </a:prstGeom>
          <a:noFill/>
          <a:ln w="28575" cap="flat" cmpd="sng">
            <a:solidFill>
              <a:schemeClr val="dk2"/>
            </a:solidFill>
            <a:prstDash val="solid"/>
            <a:round/>
            <a:headEnd type="none" w="sm" len="sm"/>
            <a:tailEnd type="none" w="sm" len="sm"/>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64"/>
        <p:cNvGrpSpPr/>
        <p:nvPr/>
      </p:nvGrpSpPr>
      <p:grpSpPr>
        <a:xfrm>
          <a:off x="0" y="0"/>
          <a:ext cx="0" cy="0"/>
          <a:chOff x="0" y="0"/>
          <a:chExt cx="0" cy="0"/>
        </a:xfrm>
      </p:grpSpPr>
      <p:sp>
        <p:nvSpPr>
          <p:cNvPr id="265" name="Google Shape;265;p41"/>
          <p:cNvSpPr txBox="1">
            <a:spLocks noGrp="1"/>
          </p:cNvSpPr>
          <p:nvPr>
            <p:ph type="title"/>
          </p:nvPr>
        </p:nvSpPr>
        <p:spPr>
          <a:xfrm>
            <a:off x="401475" y="152400"/>
            <a:ext cx="3567300" cy="613200"/>
          </a:xfrm>
          <a:prstGeom prst="rect">
            <a:avLst/>
          </a:prstGeom>
          <a:ln w="28575" cap="flat" cmpd="sng">
            <a:solidFill>
              <a:schemeClr val="lt1"/>
            </a:solidFill>
            <a:prstDash val="solid"/>
            <a:round/>
            <a:headEnd type="none" w="sm" len="sm"/>
            <a:tailEnd type="none" w="sm" len="sm"/>
          </a:ln>
        </p:spPr>
        <p:txBody>
          <a:bodyPr spcFirstLastPara="1" wrap="square" lIns="91425" tIns="91425" rIns="91425" bIns="91425" anchor="t" anchorCtr="0">
            <a:normAutofit fontScale="90000"/>
          </a:bodyPr>
          <a:lstStyle/>
          <a:p>
            <a:pPr marL="0" lvl="0" indent="0" algn="l" rtl="0">
              <a:spcBef>
                <a:spcPts val="0"/>
              </a:spcBef>
              <a:spcAft>
                <a:spcPts val="0"/>
              </a:spcAft>
              <a:buClr>
                <a:srgbClr val="000000"/>
              </a:buClr>
              <a:buSzPct val="26756"/>
              <a:buFont typeface="Arial"/>
              <a:buNone/>
            </a:pPr>
            <a:r>
              <a:rPr lang="en" sz="3700">
                <a:solidFill>
                  <a:schemeClr val="lt1"/>
                </a:solidFill>
                <a:latin typeface="Nunito"/>
                <a:ea typeface="Nunito"/>
                <a:cs typeface="Nunito"/>
                <a:sym typeface="Nunito"/>
              </a:rPr>
              <a:t>Machine Learning</a:t>
            </a:r>
            <a:endParaRPr sz="3700">
              <a:solidFill>
                <a:schemeClr val="lt1"/>
              </a:solidFill>
              <a:latin typeface="Nunito"/>
              <a:ea typeface="Nunito"/>
              <a:cs typeface="Nunito"/>
              <a:sym typeface="Nunito"/>
            </a:endParaRPr>
          </a:p>
          <a:p>
            <a:pPr marL="0" lvl="0" indent="0" algn="l" rtl="0">
              <a:spcBef>
                <a:spcPts val="0"/>
              </a:spcBef>
              <a:spcAft>
                <a:spcPts val="0"/>
              </a:spcAft>
              <a:buNone/>
            </a:pPr>
            <a:endParaRPr/>
          </a:p>
        </p:txBody>
      </p:sp>
      <p:pic>
        <p:nvPicPr>
          <p:cNvPr id="266" name="Google Shape;266;p41"/>
          <p:cNvPicPr preferRelativeResize="0"/>
          <p:nvPr/>
        </p:nvPicPr>
        <p:blipFill>
          <a:blip r:embed="rId3">
            <a:alphaModFix/>
          </a:blip>
          <a:stretch>
            <a:fillRect/>
          </a:stretch>
        </p:blipFill>
        <p:spPr>
          <a:xfrm>
            <a:off x="1233925" y="838625"/>
            <a:ext cx="6334300" cy="4127525"/>
          </a:xfrm>
          <a:prstGeom prst="rect">
            <a:avLst/>
          </a:prstGeom>
          <a:noFill/>
          <a:ln w="28575" cap="flat" cmpd="sng">
            <a:solidFill>
              <a:schemeClr val="dk2"/>
            </a:solidFill>
            <a:prstDash val="solid"/>
            <a:round/>
            <a:headEnd type="none" w="sm" len="sm"/>
            <a:tailEnd type="none" w="sm" len="sm"/>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Shape 77"/>
        <p:cNvGrpSpPr/>
        <p:nvPr/>
      </p:nvGrpSpPr>
      <p:grpSpPr>
        <a:xfrm>
          <a:off x="0" y="0"/>
          <a:ext cx="0" cy="0"/>
          <a:chOff x="0" y="0"/>
          <a:chExt cx="0" cy="0"/>
        </a:xfrm>
      </p:grpSpPr>
      <p:sp>
        <p:nvSpPr>
          <p:cNvPr id="78" name="Google Shape;78;p15"/>
          <p:cNvSpPr txBox="1">
            <a:spLocks noGrp="1"/>
          </p:cNvSpPr>
          <p:nvPr>
            <p:ph type="title"/>
          </p:nvPr>
        </p:nvSpPr>
        <p:spPr>
          <a:xfrm>
            <a:off x="305425" y="313300"/>
            <a:ext cx="2050800" cy="613200"/>
          </a:xfrm>
          <a:prstGeom prst="rect">
            <a:avLst/>
          </a:prstGeom>
          <a:ln w="38100" cap="flat" cmpd="sng">
            <a:solidFill>
              <a:srgbClr val="000000"/>
            </a:solidFill>
            <a:prstDash val="solid"/>
            <a:round/>
            <a:headEnd type="none" w="sm" len="sm"/>
            <a:tailEnd type="none" w="sm" len="sm"/>
          </a:ln>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latin typeface="Nunito"/>
                <a:ea typeface="Nunito"/>
                <a:cs typeface="Nunito"/>
                <a:sym typeface="Nunito"/>
              </a:rPr>
              <a:t>Background</a:t>
            </a:r>
            <a:endParaRPr>
              <a:latin typeface="Nunito"/>
              <a:ea typeface="Nunito"/>
              <a:cs typeface="Nunito"/>
              <a:sym typeface="Nunito"/>
            </a:endParaRPr>
          </a:p>
        </p:txBody>
      </p:sp>
      <p:pic>
        <p:nvPicPr>
          <p:cNvPr id="79" name="Google Shape;79;p15"/>
          <p:cNvPicPr preferRelativeResize="0"/>
          <p:nvPr/>
        </p:nvPicPr>
        <p:blipFill>
          <a:blip r:embed="rId3">
            <a:alphaModFix/>
          </a:blip>
          <a:stretch>
            <a:fillRect/>
          </a:stretch>
        </p:blipFill>
        <p:spPr>
          <a:xfrm>
            <a:off x="7568201" y="3392101"/>
            <a:ext cx="1458376" cy="1458376"/>
          </a:xfrm>
          <a:prstGeom prst="rect">
            <a:avLst/>
          </a:prstGeom>
          <a:noFill/>
          <a:ln>
            <a:noFill/>
          </a:ln>
        </p:spPr>
      </p:pic>
      <p:sp>
        <p:nvSpPr>
          <p:cNvPr id="80" name="Google Shape;80;p15"/>
          <p:cNvSpPr/>
          <p:nvPr/>
        </p:nvSpPr>
        <p:spPr>
          <a:xfrm>
            <a:off x="641650" y="3899800"/>
            <a:ext cx="6621360" cy="37396"/>
          </a:xfrm>
          <a:custGeom>
            <a:avLst/>
            <a:gdLst/>
            <a:ahLst/>
            <a:cxnLst/>
            <a:rect l="l" t="t" r="r" b="b"/>
            <a:pathLst>
              <a:path w="265093" h="3990" extrusionOk="0">
                <a:moveTo>
                  <a:pt x="0" y="0"/>
                </a:moveTo>
                <a:lnTo>
                  <a:pt x="265093" y="0"/>
                </a:lnTo>
                <a:lnTo>
                  <a:pt x="265093" y="3990"/>
                </a:lnTo>
                <a:lnTo>
                  <a:pt x="0" y="2992"/>
                </a:lnTo>
                <a:close/>
              </a:path>
            </a:pathLst>
          </a:custGeom>
          <a:solidFill>
            <a:schemeClr val="dk1"/>
          </a:solidFill>
          <a:ln w="9525" cap="flat" cmpd="sng">
            <a:solidFill>
              <a:schemeClr val="dk2"/>
            </a:solidFill>
            <a:prstDash val="solid"/>
            <a:round/>
            <a:headEnd type="none" w="med" len="med"/>
            <a:tailEnd type="none" w="med" len="med"/>
          </a:ln>
        </p:spPr>
      </p:sp>
      <p:pic>
        <p:nvPicPr>
          <p:cNvPr id="81" name="Google Shape;81;p15"/>
          <p:cNvPicPr preferRelativeResize="0"/>
          <p:nvPr/>
        </p:nvPicPr>
        <p:blipFill>
          <a:blip r:embed="rId4">
            <a:alphaModFix/>
          </a:blip>
          <a:stretch>
            <a:fillRect/>
          </a:stretch>
        </p:blipFill>
        <p:spPr>
          <a:xfrm>
            <a:off x="3377000" y="1739150"/>
            <a:ext cx="1928174" cy="1928174"/>
          </a:xfrm>
          <a:prstGeom prst="rect">
            <a:avLst/>
          </a:prstGeom>
          <a:noFill/>
          <a:ln>
            <a:noFill/>
          </a:ln>
        </p:spPr>
      </p:pic>
      <p:pic>
        <p:nvPicPr>
          <p:cNvPr id="82" name="Google Shape;82;p15"/>
          <p:cNvPicPr preferRelativeResize="0"/>
          <p:nvPr/>
        </p:nvPicPr>
        <p:blipFill>
          <a:blip r:embed="rId5">
            <a:alphaModFix/>
          </a:blip>
          <a:stretch>
            <a:fillRect/>
          </a:stretch>
        </p:blipFill>
        <p:spPr>
          <a:xfrm>
            <a:off x="582625" y="1762525"/>
            <a:ext cx="2086426" cy="1881426"/>
          </a:xfrm>
          <a:prstGeom prst="rect">
            <a:avLst/>
          </a:prstGeom>
          <a:noFill/>
          <a:ln w="19050" cap="flat" cmpd="sng">
            <a:solidFill>
              <a:schemeClr val="dk2"/>
            </a:solidFill>
            <a:prstDash val="solid"/>
            <a:round/>
            <a:headEnd type="none" w="sm" len="sm"/>
            <a:tailEnd type="none" w="sm" len="sm"/>
          </a:ln>
        </p:spPr>
      </p:pic>
      <p:pic>
        <p:nvPicPr>
          <p:cNvPr id="83" name="Google Shape;83;p15"/>
          <p:cNvPicPr preferRelativeResize="0"/>
          <p:nvPr/>
        </p:nvPicPr>
        <p:blipFill>
          <a:blip r:embed="rId6">
            <a:alphaModFix/>
          </a:blip>
          <a:stretch>
            <a:fillRect/>
          </a:stretch>
        </p:blipFill>
        <p:spPr>
          <a:xfrm>
            <a:off x="5769150" y="1606038"/>
            <a:ext cx="2194399" cy="2194399"/>
          </a:xfrm>
          <a:prstGeom prst="rect">
            <a:avLst/>
          </a:prstGeom>
          <a:noFill/>
          <a:ln>
            <a:noFill/>
          </a:ln>
        </p:spPr>
      </p:pic>
      <p:sp>
        <p:nvSpPr>
          <p:cNvPr id="84" name="Google Shape;84;p15"/>
          <p:cNvSpPr/>
          <p:nvPr/>
        </p:nvSpPr>
        <p:spPr>
          <a:xfrm>
            <a:off x="694350" y="1272876"/>
            <a:ext cx="1862981" cy="396174"/>
          </a:xfrm>
          <a:prstGeom prst="rect">
            <a:avLst/>
          </a:prstGeom>
        </p:spPr>
        <p:txBody>
          <a:bodyPr>
            <a:prstTxWarp prst="textPlain">
              <a:avLst/>
            </a:prstTxWarp>
          </a:bodyPr>
          <a:lstStyle/>
          <a:p>
            <a:pPr lvl="0" algn="ctr"/>
            <a:r>
              <a:rPr b="0" i="0">
                <a:ln w="9525" cap="flat" cmpd="sng">
                  <a:solidFill>
                    <a:schemeClr val="dk2"/>
                  </a:solidFill>
                  <a:prstDash val="solid"/>
                  <a:round/>
                  <a:headEnd type="none" w="sm" len="sm"/>
                  <a:tailEnd type="none" w="sm" len="sm"/>
                </a:ln>
                <a:solidFill>
                  <a:schemeClr val="lt2"/>
                </a:solidFill>
                <a:latin typeface="Nunito"/>
              </a:rPr>
              <a:t>Manufacturing</a:t>
            </a:r>
          </a:p>
        </p:txBody>
      </p:sp>
      <p:sp>
        <p:nvSpPr>
          <p:cNvPr id="85" name="Google Shape;85;p15"/>
          <p:cNvSpPr/>
          <p:nvPr/>
        </p:nvSpPr>
        <p:spPr>
          <a:xfrm>
            <a:off x="3637275" y="1312451"/>
            <a:ext cx="1407619" cy="317027"/>
          </a:xfrm>
          <a:prstGeom prst="rect">
            <a:avLst/>
          </a:prstGeom>
        </p:spPr>
        <p:txBody>
          <a:bodyPr>
            <a:prstTxWarp prst="textPlain">
              <a:avLst/>
            </a:prstTxWarp>
          </a:bodyPr>
          <a:lstStyle/>
          <a:p>
            <a:pPr lvl="0" algn="ctr"/>
            <a:r>
              <a:rPr b="0" i="0">
                <a:ln w="9525" cap="flat" cmpd="sng">
                  <a:solidFill>
                    <a:schemeClr val="dk2"/>
                  </a:solidFill>
                  <a:prstDash val="solid"/>
                  <a:round/>
                  <a:headEnd type="none" w="sm" len="sm"/>
                  <a:tailEnd type="none" w="sm" len="sm"/>
                </a:ln>
                <a:solidFill>
                  <a:schemeClr val="lt2"/>
                </a:solidFill>
                <a:latin typeface="Nunito"/>
              </a:rPr>
              <a:t>Healthcare</a:t>
            </a:r>
          </a:p>
        </p:txBody>
      </p:sp>
      <p:sp>
        <p:nvSpPr>
          <p:cNvPr id="86" name="Google Shape;86;p15"/>
          <p:cNvSpPr/>
          <p:nvPr/>
        </p:nvSpPr>
        <p:spPr>
          <a:xfrm>
            <a:off x="6238387" y="1422126"/>
            <a:ext cx="1255929" cy="317027"/>
          </a:xfrm>
          <a:prstGeom prst="rect">
            <a:avLst/>
          </a:prstGeom>
        </p:spPr>
        <p:txBody>
          <a:bodyPr>
            <a:prstTxWarp prst="textPlain">
              <a:avLst/>
            </a:prstTxWarp>
          </a:bodyPr>
          <a:lstStyle/>
          <a:p>
            <a:pPr lvl="0" algn="ctr"/>
            <a:r>
              <a:rPr b="0" i="0">
                <a:ln w="9525" cap="flat" cmpd="sng">
                  <a:solidFill>
                    <a:schemeClr val="dk2"/>
                  </a:solidFill>
                  <a:prstDash val="solid"/>
                  <a:round/>
                  <a:headEnd type="none" w="sm" len="sm"/>
                  <a:tailEnd type="none" w="sm" len="sm"/>
                </a:ln>
                <a:solidFill>
                  <a:schemeClr val="lt2"/>
                </a:solidFill>
                <a:latin typeface="Nunito"/>
              </a:rPr>
              <a:t>Education</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70"/>
        <p:cNvGrpSpPr/>
        <p:nvPr/>
      </p:nvGrpSpPr>
      <p:grpSpPr>
        <a:xfrm>
          <a:off x="0" y="0"/>
          <a:ext cx="0" cy="0"/>
          <a:chOff x="0" y="0"/>
          <a:chExt cx="0" cy="0"/>
        </a:xfrm>
      </p:grpSpPr>
      <p:sp>
        <p:nvSpPr>
          <p:cNvPr id="271" name="Google Shape;271;p42"/>
          <p:cNvSpPr txBox="1">
            <a:spLocks noGrp="1"/>
          </p:cNvSpPr>
          <p:nvPr>
            <p:ph type="title"/>
          </p:nvPr>
        </p:nvSpPr>
        <p:spPr>
          <a:xfrm>
            <a:off x="401475" y="152400"/>
            <a:ext cx="3567300" cy="613200"/>
          </a:xfrm>
          <a:prstGeom prst="rect">
            <a:avLst/>
          </a:prstGeom>
          <a:ln w="28575" cap="flat" cmpd="sng">
            <a:solidFill>
              <a:schemeClr val="lt1"/>
            </a:solidFill>
            <a:prstDash val="solid"/>
            <a:round/>
            <a:headEnd type="none" w="sm" len="sm"/>
            <a:tailEnd type="none" w="sm" len="sm"/>
          </a:ln>
        </p:spPr>
        <p:txBody>
          <a:bodyPr spcFirstLastPara="1" wrap="square" lIns="91425" tIns="91425" rIns="91425" bIns="91425" anchor="t" anchorCtr="0">
            <a:normAutofit fontScale="90000"/>
          </a:bodyPr>
          <a:lstStyle/>
          <a:p>
            <a:pPr marL="0" lvl="0" indent="0" algn="l" rtl="0">
              <a:spcBef>
                <a:spcPts val="0"/>
              </a:spcBef>
              <a:spcAft>
                <a:spcPts val="0"/>
              </a:spcAft>
              <a:buClr>
                <a:srgbClr val="000000"/>
              </a:buClr>
              <a:buSzPct val="26756"/>
              <a:buFont typeface="Arial"/>
              <a:buNone/>
            </a:pPr>
            <a:r>
              <a:rPr lang="en" sz="3700">
                <a:solidFill>
                  <a:schemeClr val="lt1"/>
                </a:solidFill>
                <a:latin typeface="Nunito"/>
                <a:ea typeface="Nunito"/>
                <a:cs typeface="Nunito"/>
                <a:sym typeface="Nunito"/>
              </a:rPr>
              <a:t>Machine Learning</a:t>
            </a:r>
            <a:endParaRPr sz="3700">
              <a:solidFill>
                <a:schemeClr val="lt1"/>
              </a:solidFill>
              <a:latin typeface="Nunito"/>
              <a:ea typeface="Nunito"/>
              <a:cs typeface="Nunito"/>
              <a:sym typeface="Nunito"/>
            </a:endParaRPr>
          </a:p>
          <a:p>
            <a:pPr marL="0" lvl="0" indent="0" algn="l" rtl="0">
              <a:spcBef>
                <a:spcPts val="0"/>
              </a:spcBef>
              <a:spcAft>
                <a:spcPts val="0"/>
              </a:spcAft>
              <a:buNone/>
            </a:pPr>
            <a:endParaRPr/>
          </a:p>
        </p:txBody>
      </p:sp>
      <p:pic>
        <p:nvPicPr>
          <p:cNvPr id="272" name="Google Shape;272;p42"/>
          <p:cNvPicPr preferRelativeResize="0"/>
          <p:nvPr/>
        </p:nvPicPr>
        <p:blipFill>
          <a:blip r:embed="rId3">
            <a:alphaModFix/>
          </a:blip>
          <a:stretch>
            <a:fillRect/>
          </a:stretch>
        </p:blipFill>
        <p:spPr>
          <a:xfrm>
            <a:off x="1660300" y="842800"/>
            <a:ext cx="5894950" cy="4123376"/>
          </a:xfrm>
          <a:prstGeom prst="rect">
            <a:avLst/>
          </a:prstGeom>
          <a:noFill/>
          <a:ln w="28575" cap="flat" cmpd="sng">
            <a:solidFill>
              <a:schemeClr val="dk2"/>
            </a:solidFill>
            <a:prstDash val="solid"/>
            <a:round/>
            <a:headEnd type="none" w="sm" len="sm"/>
            <a:tailEnd type="none" w="sm" len="sm"/>
          </a:ln>
        </p:spPr>
      </p:pic>
      <p:sp>
        <p:nvSpPr>
          <p:cNvPr id="273" name="Google Shape;273;p42"/>
          <p:cNvSpPr/>
          <p:nvPr/>
        </p:nvSpPr>
        <p:spPr>
          <a:xfrm>
            <a:off x="7777346" y="428450"/>
            <a:ext cx="185651" cy="1219506"/>
          </a:xfrm>
          <a:prstGeom prst="rect">
            <a:avLst/>
          </a:prstGeom>
        </p:spPr>
        <p:txBody>
          <a:bodyPr>
            <a:prstTxWarp prst="textPlain">
              <a:avLst/>
            </a:prstTxWarp>
          </a:bodyPr>
          <a:lstStyle/>
          <a:p>
            <a:pPr lvl="0" algn="ctr"/>
            <a:r>
              <a:rPr b="0" i="0">
                <a:ln w="9525" cap="flat" cmpd="sng">
                  <a:solidFill>
                    <a:schemeClr val="dk2"/>
                  </a:solidFill>
                  <a:prstDash val="solid"/>
                  <a:round/>
                  <a:headEnd type="none" w="sm" len="sm"/>
                  <a:tailEnd type="none" w="sm" len="sm"/>
                </a:ln>
                <a:solidFill>
                  <a:schemeClr val="lt2"/>
                </a:solidFill>
                <a:latin typeface="Arial"/>
              </a:rPr>
              <a:t>!</a:t>
            </a:r>
          </a:p>
        </p:txBody>
      </p:sp>
      <p:sp>
        <p:nvSpPr>
          <p:cNvPr id="274" name="Google Shape;274;p42"/>
          <p:cNvSpPr/>
          <p:nvPr/>
        </p:nvSpPr>
        <p:spPr>
          <a:xfrm>
            <a:off x="1252546" y="3623325"/>
            <a:ext cx="185651" cy="1219506"/>
          </a:xfrm>
          <a:prstGeom prst="rect">
            <a:avLst/>
          </a:prstGeom>
        </p:spPr>
        <p:txBody>
          <a:bodyPr>
            <a:prstTxWarp prst="textPlain">
              <a:avLst/>
            </a:prstTxWarp>
          </a:bodyPr>
          <a:lstStyle/>
          <a:p>
            <a:pPr lvl="0" algn="ctr"/>
            <a:r>
              <a:rPr b="0" i="0">
                <a:ln w="9525" cap="flat" cmpd="sng">
                  <a:solidFill>
                    <a:schemeClr val="dk2"/>
                  </a:solidFill>
                  <a:prstDash val="solid"/>
                  <a:round/>
                  <a:headEnd type="none" w="sm" len="sm"/>
                  <a:tailEnd type="none" w="sm" len="sm"/>
                </a:ln>
                <a:solidFill>
                  <a:schemeClr val="lt2"/>
                </a:solidFill>
                <a:latin typeface="Arial"/>
              </a:rPr>
              <a:t>!</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78"/>
        <p:cNvGrpSpPr/>
        <p:nvPr/>
      </p:nvGrpSpPr>
      <p:grpSpPr>
        <a:xfrm>
          <a:off x="0" y="0"/>
          <a:ext cx="0" cy="0"/>
          <a:chOff x="0" y="0"/>
          <a:chExt cx="0" cy="0"/>
        </a:xfrm>
      </p:grpSpPr>
      <p:sp>
        <p:nvSpPr>
          <p:cNvPr id="279" name="Google Shape;279;p43"/>
          <p:cNvSpPr txBox="1">
            <a:spLocks noGrp="1"/>
          </p:cNvSpPr>
          <p:nvPr>
            <p:ph type="title"/>
          </p:nvPr>
        </p:nvSpPr>
        <p:spPr>
          <a:xfrm>
            <a:off x="3133175" y="347750"/>
            <a:ext cx="1665900" cy="673800"/>
          </a:xfrm>
          <a:prstGeom prst="rect">
            <a:avLst/>
          </a:prstGeom>
          <a:ln w="28575" cap="flat" cmpd="sng">
            <a:solidFill>
              <a:schemeClr val="lt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3200">
                <a:solidFill>
                  <a:schemeClr val="accent1"/>
                </a:solidFill>
                <a:latin typeface="Nunito"/>
                <a:ea typeface="Nunito"/>
                <a:cs typeface="Nunito"/>
                <a:sym typeface="Nunito"/>
              </a:rPr>
              <a:t>Tableau</a:t>
            </a:r>
            <a:endParaRPr sz="3200">
              <a:solidFill>
                <a:schemeClr val="accent1"/>
              </a:solidFill>
              <a:latin typeface="Nunito"/>
              <a:ea typeface="Nunito"/>
              <a:cs typeface="Nunito"/>
              <a:sym typeface="Nunito"/>
            </a:endParaRPr>
          </a:p>
        </p:txBody>
      </p:sp>
      <p:sp>
        <p:nvSpPr>
          <p:cNvPr id="280" name="Google Shape;280;p43"/>
          <p:cNvSpPr txBox="1">
            <a:spLocks noGrp="1"/>
          </p:cNvSpPr>
          <p:nvPr>
            <p:ph type="body" idx="1"/>
          </p:nvPr>
        </p:nvSpPr>
        <p:spPr>
          <a:xfrm>
            <a:off x="2769950" y="1936975"/>
            <a:ext cx="2749200" cy="6738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sz="2300">
                <a:solidFill>
                  <a:schemeClr val="accent1"/>
                </a:solidFill>
              </a:rPr>
              <a:t>Link to Dashboard</a:t>
            </a:r>
            <a:endParaRPr sz="2300">
              <a:solidFill>
                <a:schemeClr val="accent1"/>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84"/>
        <p:cNvGrpSpPr/>
        <p:nvPr/>
      </p:nvGrpSpPr>
      <p:grpSpPr>
        <a:xfrm>
          <a:off x="0" y="0"/>
          <a:ext cx="0" cy="0"/>
          <a:chOff x="0" y="0"/>
          <a:chExt cx="0" cy="0"/>
        </a:xfrm>
      </p:grpSpPr>
      <p:sp>
        <p:nvSpPr>
          <p:cNvPr id="285" name="Google Shape;285;p44"/>
          <p:cNvSpPr txBox="1">
            <a:spLocks noGrp="1"/>
          </p:cNvSpPr>
          <p:nvPr>
            <p:ph type="title"/>
          </p:nvPr>
        </p:nvSpPr>
        <p:spPr>
          <a:xfrm>
            <a:off x="311700" y="311350"/>
            <a:ext cx="4176600" cy="689400"/>
          </a:xfrm>
          <a:prstGeom prst="rect">
            <a:avLst/>
          </a:prstGeom>
          <a:ln w="28575" cap="flat" cmpd="sng">
            <a:solidFill>
              <a:schemeClr val="lt2"/>
            </a:solidFill>
            <a:prstDash val="solid"/>
            <a:round/>
            <a:headEnd type="none" w="sm" len="sm"/>
            <a:tailEnd type="none" w="sm" len="sm"/>
          </a:ln>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solidFill>
                  <a:schemeClr val="accent1"/>
                </a:solidFill>
                <a:latin typeface="Nunito"/>
                <a:ea typeface="Nunito"/>
                <a:cs typeface="Nunito"/>
                <a:sym typeface="Nunito"/>
              </a:rPr>
              <a:t>Future Recommendations </a:t>
            </a:r>
            <a:endParaRPr>
              <a:solidFill>
                <a:schemeClr val="accent1"/>
              </a:solidFill>
              <a:latin typeface="Nunito"/>
              <a:ea typeface="Nunito"/>
              <a:cs typeface="Nunito"/>
              <a:sym typeface="Nunito"/>
            </a:endParaRPr>
          </a:p>
        </p:txBody>
      </p:sp>
      <p:sp>
        <p:nvSpPr>
          <p:cNvPr id="286" name="Google Shape;286;p44"/>
          <p:cNvSpPr txBox="1">
            <a:spLocks noGrp="1"/>
          </p:cNvSpPr>
          <p:nvPr>
            <p:ph type="body" idx="1"/>
          </p:nvPr>
        </p:nvSpPr>
        <p:spPr>
          <a:xfrm>
            <a:off x="247725" y="1241975"/>
            <a:ext cx="8520600" cy="3397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solidFill>
                  <a:schemeClr val="accent1"/>
                </a:solidFill>
              </a:rPr>
              <a:t>What would be do differently?</a:t>
            </a:r>
            <a:endParaRPr>
              <a:solidFill>
                <a:schemeClr val="accent1"/>
              </a:solidFill>
            </a:endParaRPr>
          </a:p>
          <a:p>
            <a:pPr marL="457200" lvl="0" indent="-342900" algn="l" rtl="0">
              <a:spcBef>
                <a:spcPts val="1200"/>
              </a:spcBef>
              <a:spcAft>
                <a:spcPts val="0"/>
              </a:spcAft>
              <a:buClr>
                <a:schemeClr val="accent1"/>
              </a:buClr>
              <a:buSzPts val="1800"/>
              <a:buChar char="-"/>
            </a:pPr>
            <a:r>
              <a:rPr lang="en">
                <a:solidFill>
                  <a:schemeClr val="accent1"/>
                </a:solidFill>
              </a:rPr>
              <a:t>Research topic thoroughly beforehand</a:t>
            </a:r>
            <a:endParaRPr>
              <a:solidFill>
                <a:schemeClr val="accent1"/>
              </a:solidFill>
            </a:endParaRPr>
          </a:p>
          <a:p>
            <a:pPr marL="457200" lvl="0" indent="-342900" algn="l" rtl="0">
              <a:spcBef>
                <a:spcPts val="0"/>
              </a:spcBef>
              <a:spcAft>
                <a:spcPts val="0"/>
              </a:spcAft>
              <a:buClr>
                <a:schemeClr val="accent1"/>
              </a:buClr>
              <a:buSzPts val="1800"/>
              <a:buChar char="-"/>
            </a:pPr>
            <a:r>
              <a:rPr lang="en">
                <a:solidFill>
                  <a:schemeClr val="accent1"/>
                </a:solidFill>
              </a:rPr>
              <a:t>Don’t make assumptions</a:t>
            </a:r>
            <a:endParaRPr>
              <a:solidFill>
                <a:schemeClr val="accent1"/>
              </a:solidFill>
            </a:endParaRPr>
          </a:p>
          <a:p>
            <a:pPr marL="457200" lvl="0" indent="-342900" algn="l" rtl="0">
              <a:spcBef>
                <a:spcPts val="0"/>
              </a:spcBef>
              <a:spcAft>
                <a:spcPts val="0"/>
              </a:spcAft>
              <a:buClr>
                <a:schemeClr val="accent1"/>
              </a:buClr>
              <a:buSzPts val="1800"/>
              <a:buChar char="-"/>
            </a:pPr>
            <a:endParaRPr>
              <a:solidFill>
                <a:schemeClr val="accent1"/>
              </a:solidFill>
            </a:endParaRPr>
          </a:p>
          <a:p>
            <a:pPr marL="457200" lvl="0" indent="-342900" algn="l" rtl="0">
              <a:spcBef>
                <a:spcPts val="0"/>
              </a:spcBef>
              <a:spcAft>
                <a:spcPts val="0"/>
              </a:spcAft>
              <a:buSzPts val="1800"/>
              <a:buChar char="-"/>
            </a:pPr>
            <a:endParaRPr/>
          </a:p>
          <a:p>
            <a:pPr marL="0" lvl="0" indent="0" algn="l" rtl="0">
              <a:spcBef>
                <a:spcPts val="1200"/>
              </a:spcBef>
              <a:spcAft>
                <a:spcPts val="0"/>
              </a:spcAft>
              <a:buNone/>
            </a:pPr>
            <a:endParaRPr/>
          </a:p>
          <a:p>
            <a:pPr marL="0" lvl="0" indent="0" algn="l" rtl="0">
              <a:spcBef>
                <a:spcPts val="1200"/>
              </a:spcBef>
              <a:spcAft>
                <a:spcPts val="1200"/>
              </a:spcAft>
              <a:buNone/>
            </a:pP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90"/>
        <p:cNvGrpSpPr/>
        <p:nvPr/>
      </p:nvGrpSpPr>
      <p:grpSpPr>
        <a:xfrm>
          <a:off x="0" y="0"/>
          <a:ext cx="0" cy="0"/>
          <a:chOff x="0" y="0"/>
          <a:chExt cx="0" cy="0"/>
        </a:xfrm>
      </p:grpSpPr>
      <p:sp>
        <p:nvSpPr>
          <p:cNvPr id="291" name="Google Shape;291;p45"/>
          <p:cNvSpPr txBox="1">
            <a:spLocks noGrp="1"/>
          </p:cNvSpPr>
          <p:nvPr>
            <p:ph type="title"/>
          </p:nvPr>
        </p:nvSpPr>
        <p:spPr>
          <a:xfrm>
            <a:off x="311700" y="445025"/>
            <a:ext cx="1969500" cy="613200"/>
          </a:xfrm>
          <a:prstGeom prst="rect">
            <a:avLst/>
          </a:prstGeom>
          <a:ln w="28575" cap="flat" cmpd="sng">
            <a:solidFill>
              <a:schemeClr val="lt2"/>
            </a:solidFill>
            <a:prstDash val="solid"/>
            <a:round/>
            <a:headEnd type="none" w="sm" len="sm"/>
            <a:tailEnd type="none" w="sm" len="sm"/>
          </a:ln>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solidFill>
                  <a:schemeClr val="accent1"/>
                </a:solidFill>
                <a:latin typeface="Nunito"/>
                <a:ea typeface="Nunito"/>
                <a:cs typeface="Nunito"/>
                <a:sym typeface="Nunito"/>
              </a:rPr>
              <a:t>Conclusion</a:t>
            </a:r>
            <a:endParaRPr>
              <a:solidFill>
                <a:schemeClr val="accent1"/>
              </a:solidFill>
              <a:latin typeface="Nunito"/>
              <a:ea typeface="Nunito"/>
              <a:cs typeface="Nunito"/>
              <a:sym typeface="Nunito"/>
            </a:endParaRPr>
          </a:p>
        </p:txBody>
      </p:sp>
      <p:sp>
        <p:nvSpPr>
          <p:cNvPr id="292" name="Google Shape;292;p45"/>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a:p>
          <a:p>
            <a:pPr marL="0" lvl="0" indent="0" algn="l" rtl="0">
              <a:spcBef>
                <a:spcPts val="1200"/>
              </a:spcBef>
              <a:spcAft>
                <a:spcPts val="1200"/>
              </a:spcAft>
              <a:buNone/>
            </a:pPr>
            <a:r>
              <a:rPr lang="en">
                <a:solidFill>
                  <a:schemeClr val="accent1"/>
                </a:solidFill>
              </a:rPr>
              <a:t>What did we set out to do, what obstacles did we encounter, what did we acheive</a:t>
            </a:r>
            <a:endParaRPr>
              <a:solidFill>
                <a:schemeClr val="accent1"/>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96"/>
        <p:cNvGrpSpPr/>
        <p:nvPr/>
      </p:nvGrpSpPr>
      <p:grpSpPr>
        <a:xfrm>
          <a:off x="0" y="0"/>
          <a:ext cx="0" cy="0"/>
          <a:chOff x="0" y="0"/>
          <a:chExt cx="0" cy="0"/>
        </a:xfrm>
      </p:grpSpPr>
      <p:sp>
        <p:nvSpPr>
          <p:cNvPr id="297" name="Google Shape;297;p46"/>
          <p:cNvSpPr txBox="1">
            <a:spLocks noGrp="1"/>
          </p:cNvSpPr>
          <p:nvPr>
            <p:ph type="title"/>
          </p:nvPr>
        </p:nvSpPr>
        <p:spPr>
          <a:xfrm>
            <a:off x="311700" y="445025"/>
            <a:ext cx="4378800" cy="613200"/>
          </a:xfrm>
          <a:prstGeom prst="rect">
            <a:avLst/>
          </a:prstGeom>
          <a:ln w="28575" cap="flat" cmpd="sng">
            <a:solidFill>
              <a:schemeClr val="lt2"/>
            </a:solidFill>
            <a:prstDash val="solid"/>
            <a:round/>
            <a:headEnd type="none" w="sm" len="sm"/>
            <a:tailEnd type="none" w="sm" len="sm"/>
          </a:ln>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solidFill>
                  <a:schemeClr val="accent1"/>
                </a:solidFill>
                <a:latin typeface="Nunito"/>
                <a:ea typeface="Nunito"/>
                <a:cs typeface="Nunito"/>
                <a:sym typeface="Nunito"/>
              </a:rPr>
              <a:t>Technologies &amp; Languages</a:t>
            </a:r>
            <a:endParaRPr>
              <a:solidFill>
                <a:schemeClr val="accent1"/>
              </a:solidFill>
              <a:latin typeface="Nunito"/>
              <a:ea typeface="Nunito"/>
              <a:cs typeface="Nunito"/>
              <a:sym typeface="Nunito"/>
            </a:endParaRPr>
          </a:p>
        </p:txBody>
      </p:sp>
      <p:sp>
        <p:nvSpPr>
          <p:cNvPr id="298" name="Google Shape;298;p46"/>
          <p:cNvSpPr txBox="1"/>
          <p:nvPr/>
        </p:nvSpPr>
        <p:spPr>
          <a:xfrm>
            <a:off x="723925" y="1693050"/>
            <a:ext cx="5226300" cy="169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lt1"/>
                </a:solidFill>
                <a:latin typeface="Old Standard TT"/>
                <a:ea typeface="Old Standard TT"/>
                <a:cs typeface="Old Standard TT"/>
                <a:sym typeface="Old Standard TT"/>
              </a:rPr>
              <a:t>Python					SKForecast</a:t>
            </a:r>
            <a:endParaRPr>
              <a:solidFill>
                <a:schemeClr val="lt1"/>
              </a:solidFill>
              <a:latin typeface="Old Standard TT"/>
              <a:ea typeface="Old Standard TT"/>
              <a:cs typeface="Old Standard TT"/>
              <a:sym typeface="Old Standard TT"/>
            </a:endParaRPr>
          </a:p>
          <a:p>
            <a:pPr marL="0" lvl="0" indent="0" algn="l" rtl="0">
              <a:spcBef>
                <a:spcPts val="0"/>
              </a:spcBef>
              <a:spcAft>
                <a:spcPts val="0"/>
              </a:spcAft>
              <a:buNone/>
            </a:pPr>
            <a:r>
              <a:rPr lang="en">
                <a:solidFill>
                  <a:schemeClr val="lt1"/>
                </a:solidFill>
                <a:latin typeface="Old Standard TT"/>
                <a:ea typeface="Old Standard TT"/>
                <a:cs typeface="Old Standard TT"/>
                <a:sym typeface="Old Standard TT"/>
              </a:rPr>
              <a:t>SQL						Quickdatabasediagrams.com</a:t>
            </a:r>
            <a:endParaRPr>
              <a:solidFill>
                <a:schemeClr val="lt1"/>
              </a:solidFill>
              <a:latin typeface="Old Standard TT"/>
              <a:ea typeface="Old Standard TT"/>
              <a:cs typeface="Old Standard TT"/>
              <a:sym typeface="Old Standard TT"/>
            </a:endParaRPr>
          </a:p>
          <a:p>
            <a:pPr marL="0" lvl="0" indent="0" algn="l" rtl="0">
              <a:spcBef>
                <a:spcPts val="0"/>
              </a:spcBef>
              <a:spcAft>
                <a:spcPts val="0"/>
              </a:spcAft>
              <a:buNone/>
            </a:pPr>
            <a:r>
              <a:rPr lang="en">
                <a:solidFill>
                  <a:schemeClr val="lt1"/>
                </a:solidFill>
                <a:latin typeface="Old Standard TT"/>
                <a:ea typeface="Old Standard TT"/>
                <a:cs typeface="Old Standard TT"/>
                <a:sym typeface="Old Standard TT"/>
              </a:rPr>
              <a:t>Postgres					Numpy</a:t>
            </a:r>
            <a:endParaRPr>
              <a:solidFill>
                <a:schemeClr val="lt1"/>
              </a:solidFill>
              <a:latin typeface="Old Standard TT"/>
              <a:ea typeface="Old Standard TT"/>
              <a:cs typeface="Old Standard TT"/>
              <a:sym typeface="Old Standard TT"/>
            </a:endParaRPr>
          </a:p>
          <a:p>
            <a:pPr marL="0" lvl="0" indent="0" algn="l" rtl="0">
              <a:spcBef>
                <a:spcPts val="0"/>
              </a:spcBef>
              <a:spcAft>
                <a:spcPts val="0"/>
              </a:spcAft>
              <a:buNone/>
            </a:pPr>
            <a:r>
              <a:rPr lang="en">
                <a:solidFill>
                  <a:schemeClr val="lt1"/>
                </a:solidFill>
                <a:latin typeface="Old Standard TT"/>
                <a:ea typeface="Old Standard TT"/>
                <a:cs typeface="Old Standard TT"/>
                <a:sym typeface="Old Standard TT"/>
              </a:rPr>
              <a:t>Jupyter Notebook			Sklearn</a:t>
            </a:r>
            <a:endParaRPr>
              <a:solidFill>
                <a:schemeClr val="lt1"/>
              </a:solidFill>
              <a:latin typeface="Old Standard TT"/>
              <a:ea typeface="Old Standard TT"/>
              <a:cs typeface="Old Standard TT"/>
              <a:sym typeface="Old Standard TT"/>
            </a:endParaRPr>
          </a:p>
          <a:p>
            <a:pPr marL="0" lvl="0" indent="0" algn="l" rtl="0">
              <a:spcBef>
                <a:spcPts val="0"/>
              </a:spcBef>
              <a:spcAft>
                <a:spcPts val="0"/>
              </a:spcAft>
              <a:buNone/>
            </a:pPr>
            <a:r>
              <a:rPr lang="en">
                <a:solidFill>
                  <a:schemeClr val="lt1"/>
                </a:solidFill>
                <a:latin typeface="Old Standard TT"/>
                <a:ea typeface="Old Standard TT"/>
                <a:cs typeface="Old Standard TT"/>
                <a:sym typeface="Old Standard TT"/>
              </a:rPr>
              <a:t>Matplotlib					Tableau</a:t>
            </a:r>
            <a:endParaRPr>
              <a:solidFill>
                <a:schemeClr val="lt1"/>
              </a:solidFill>
              <a:latin typeface="Old Standard TT"/>
              <a:ea typeface="Old Standard TT"/>
              <a:cs typeface="Old Standard TT"/>
              <a:sym typeface="Old Standard TT"/>
            </a:endParaRPr>
          </a:p>
          <a:p>
            <a:pPr marL="0" lvl="0" indent="0" algn="l" rtl="0">
              <a:spcBef>
                <a:spcPts val="0"/>
              </a:spcBef>
              <a:spcAft>
                <a:spcPts val="0"/>
              </a:spcAft>
              <a:buNone/>
            </a:pPr>
            <a:r>
              <a:rPr lang="en">
                <a:solidFill>
                  <a:schemeClr val="lt1"/>
                </a:solidFill>
                <a:latin typeface="Old Standard TT"/>
                <a:ea typeface="Old Standard TT"/>
                <a:cs typeface="Old Standard TT"/>
                <a:sym typeface="Old Standard TT"/>
              </a:rPr>
              <a:t>Pandas</a:t>
            </a:r>
            <a:endParaRPr>
              <a:solidFill>
                <a:schemeClr val="lt1"/>
              </a:solidFill>
              <a:latin typeface="Old Standard TT"/>
              <a:ea typeface="Old Standard TT"/>
              <a:cs typeface="Old Standard TT"/>
              <a:sym typeface="Old Standard TT"/>
            </a:endParaRPr>
          </a:p>
          <a:p>
            <a:pPr marL="0" lvl="0" indent="0" algn="l" rtl="0">
              <a:spcBef>
                <a:spcPts val="0"/>
              </a:spcBef>
              <a:spcAft>
                <a:spcPts val="0"/>
              </a:spcAft>
              <a:buNone/>
            </a:pPr>
            <a:endParaRPr>
              <a:solidFill>
                <a:schemeClr val="lt1"/>
              </a:solidFill>
              <a:latin typeface="Old Standard TT"/>
              <a:ea typeface="Old Standard TT"/>
              <a:cs typeface="Old Standard TT"/>
              <a:sym typeface="Old Standard TT"/>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02"/>
        <p:cNvGrpSpPr/>
        <p:nvPr/>
      </p:nvGrpSpPr>
      <p:grpSpPr>
        <a:xfrm>
          <a:off x="0" y="0"/>
          <a:ext cx="0" cy="0"/>
          <a:chOff x="0" y="0"/>
          <a:chExt cx="0" cy="0"/>
        </a:xfrm>
      </p:grpSpPr>
      <p:sp>
        <p:nvSpPr>
          <p:cNvPr id="303" name="Google Shape;303;p47"/>
          <p:cNvSpPr txBox="1">
            <a:spLocks noGrp="1"/>
          </p:cNvSpPr>
          <p:nvPr>
            <p:ph type="title"/>
          </p:nvPr>
        </p:nvSpPr>
        <p:spPr>
          <a:xfrm>
            <a:off x="311700" y="445025"/>
            <a:ext cx="1969500" cy="613200"/>
          </a:xfrm>
          <a:prstGeom prst="rect">
            <a:avLst/>
          </a:prstGeom>
          <a:ln w="28575" cap="flat" cmpd="sng">
            <a:solidFill>
              <a:schemeClr val="lt2"/>
            </a:solidFill>
            <a:prstDash val="solid"/>
            <a:round/>
            <a:headEnd type="none" w="sm" len="sm"/>
            <a:tailEnd type="none" w="sm" len="sm"/>
          </a:ln>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solidFill>
                  <a:schemeClr val="accent1"/>
                </a:solidFill>
                <a:latin typeface="Nunito"/>
                <a:ea typeface="Nunito"/>
                <a:cs typeface="Nunito"/>
                <a:sym typeface="Nunito"/>
              </a:rPr>
              <a:t>Questions?</a:t>
            </a:r>
            <a:endParaRPr>
              <a:solidFill>
                <a:schemeClr val="accent1"/>
              </a:solidFill>
              <a:latin typeface="Nunito"/>
              <a:ea typeface="Nunito"/>
              <a:cs typeface="Nunito"/>
              <a:sym typeface="Nunito"/>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307"/>
        <p:cNvGrpSpPr/>
        <p:nvPr/>
      </p:nvGrpSpPr>
      <p:grpSpPr>
        <a:xfrm>
          <a:off x="0" y="0"/>
          <a:ext cx="0" cy="0"/>
          <a:chOff x="0" y="0"/>
          <a:chExt cx="0" cy="0"/>
        </a:xfrm>
      </p:grpSpPr>
      <p:sp>
        <p:nvSpPr>
          <p:cNvPr id="308" name="Google Shape;308;p48"/>
          <p:cNvSpPr txBox="1">
            <a:spLocks noGrp="1"/>
          </p:cNvSpPr>
          <p:nvPr>
            <p:ph type="title"/>
          </p:nvPr>
        </p:nvSpPr>
        <p:spPr>
          <a:xfrm>
            <a:off x="311700" y="445025"/>
            <a:ext cx="1713900" cy="613200"/>
          </a:xfrm>
          <a:prstGeom prst="rect">
            <a:avLst/>
          </a:prstGeom>
          <a:ln w="28575" cap="flat" cmpd="sng">
            <a:solidFill>
              <a:schemeClr val="lt2"/>
            </a:solidFill>
            <a:prstDash val="solid"/>
            <a:round/>
            <a:headEnd type="none" w="sm" len="sm"/>
            <a:tailEnd type="none" w="sm" len="sm"/>
          </a:ln>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solidFill>
                  <a:schemeClr val="accent1"/>
                </a:solidFill>
                <a:latin typeface="Nunito"/>
                <a:ea typeface="Nunito"/>
                <a:cs typeface="Nunito"/>
                <a:sym typeface="Nunito"/>
              </a:rPr>
              <a:t>Appendix</a:t>
            </a:r>
            <a:endParaRPr>
              <a:solidFill>
                <a:schemeClr val="accent1"/>
              </a:solidFill>
              <a:latin typeface="Nunito"/>
              <a:ea typeface="Nunito"/>
              <a:cs typeface="Nunito"/>
              <a:sym typeface="Nunito"/>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rgbClr val="AFDEDA"/>
            </a:gs>
            <a:gs pos="100000">
              <a:srgbClr val="5AB1A8"/>
            </a:gs>
          </a:gsLst>
          <a:lin ang="5400012" scaled="0"/>
        </a:gradFill>
        <a:effectLst/>
      </p:bgPr>
    </p:bg>
    <p:spTree>
      <p:nvGrpSpPr>
        <p:cNvPr id="1" name="Shape 90"/>
        <p:cNvGrpSpPr/>
        <p:nvPr/>
      </p:nvGrpSpPr>
      <p:grpSpPr>
        <a:xfrm>
          <a:off x="0" y="0"/>
          <a:ext cx="0" cy="0"/>
          <a:chOff x="0" y="0"/>
          <a:chExt cx="0" cy="0"/>
        </a:xfrm>
      </p:grpSpPr>
      <p:sp>
        <p:nvSpPr>
          <p:cNvPr id="91" name="Google Shape;91;p16"/>
          <p:cNvSpPr txBox="1">
            <a:spLocks noGrp="1"/>
          </p:cNvSpPr>
          <p:nvPr>
            <p:ph type="title"/>
          </p:nvPr>
        </p:nvSpPr>
        <p:spPr>
          <a:xfrm>
            <a:off x="5234275" y="548225"/>
            <a:ext cx="3224100" cy="664200"/>
          </a:xfrm>
          <a:prstGeom prst="rect">
            <a:avLst/>
          </a:prstGeom>
          <a:ln w="38100" cap="flat" cmpd="tri">
            <a:solidFill>
              <a:schemeClr val="lt1"/>
            </a:solidFill>
            <a:prstDash val="solid"/>
            <a:round/>
            <a:headEnd type="none" w="sm" len="sm"/>
            <a:tailEnd type="none" w="sm" len="sm"/>
          </a:ln>
        </p:spPr>
        <p:txBody>
          <a:bodyPr spcFirstLastPara="1" wrap="square" lIns="91425" tIns="91425" rIns="91425" bIns="91425" anchor="b" anchorCtr="0">
            <a:normAutofit/>
          </a:bodyPr>
          <a:lstStyle/>
          <a:p>
            <a:pPr marL="0" lvl="0" indent="0" algn="ctr" rtl="0">
              <a:spcBef>
                <a:spcPts val="0"/>
              </a:spcBef>
              <a:spcAft>
                <a:spcPts val="0"/>
              </a:spcAft>
              <a:buNone/>
            </a:pPr>
            <a:r>
              <a:rPr lang="en" sz="3100"/>
              <a:t> Motivation</a:t>
            </a:r>
            <a:endParaRPr sz="3100"/>
          </a:p>
        </p:txBody>
      </p:sp>
      <p:sp>
        <p:nvSpPr>
          <p:cNvPr id="92" name="Google Shape;92;p16"/>
          <p:cNvSpPr txBox="1"/>
          <p:nvPr/>
        </p:nvSpPr>
        <p:spPr>
          <a:xfrm>
            <a:off x="4872100" y="1613500"/>
            <a:ext cx="4045200" cy="2770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lt1"/>
                </a:solidFill>
                <a:latin typeface="Old Standard TT"/>
                <a:ea typeface="Old Standard TT"/>
                <a:cs typeface="Old Standard TT"/>
                <a:sym typeface="Old Standard TT"/>
              </a:rPr>
              <a:t>We chose this topic as a group because it has affected everyone in the country in one way or another. COVID-19 changed the world, and certain things will never be the same. Employment rates plummeted, unemployment claims went through the roof, and in turn our economy has suffered a significant negative impact, and will likely continue to suffer for years to come. Understanding the contributing factors to the Great Resignation will enable us to understand our country and our people as a whole, and better predict future economic trends.</a:t>
            </a:r>
            <a:endParaRPr>
              <a:solidFill>
                <a:schemeClr val="lt1"/>
              </a:solidFill>
              <a:latin typeface="Old Standard TT"/>
              <a:ea typeface="Old Standard TT"/>
              <a:cs typeface="Old Standard TT"/>
              <a:sym typeface="Old Standard TT"/>
            </a:endParaRPr>
          </a:p>
        </p:txBody>
      </p:sp>
      <p:pic>
        <p:nvPicPr>
          <p:cNvPr id="93" name="Google Shape;93;p16"/>
          <p:cNvPicPr preferRelativeResize="0"/>
          <p:nvPr/>
        </p:nvPicPr>
        <p:blipFill>
          <a:blip r:embed="rId3">
            <a:alphaModFix/>
          </a:blip>
          <a:stretch>
            <a:fillRect/>
          </a:stretch>
        </p:blipFill>
        <p:spPr>
          <a:xfrm>
            <a:off x="660225" y="1742775"/>
            <a:ext cx="3259500" cy="1657951"/>
          </a:xfrm>
          <a:prstGeom prst="rect">
            <a:avLst/>
          </a:prstGeom>
          <a:noFill/>
          <a:ln w="28575" cap="flat" cmpd="sng">
            <a:solidFill>
              <a:schemeClr val="dk2"/>
            </a:solidFill>
            <a:prstDash val="solid"/>
            <a:round/>
            <a:headEnd type="none" w="sm" len="sm"/>
            <a:tailEnd type="none" w="sm" len="sm"/>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97"/>
        <p:cNvGrpSpPr/>
        <p:nvPr/>
      </p:nvGrpSpPr>
      <p:grpSpPr>
        <a:xfrm>
          <a:off x="0" y="0"/>
          <a:ext cx="0" cy="0"/>
          <a:chOff x="0" y="0"/>
          <a:chExt cx="0" cy="0"/>
        </a:xfrm>
      </p:grpSpPr>
      <p:sp>
        <p:nvSpPr>
          <p:cNvPr id="98" name="Google Shape;98;p17"/>
          <p:cNvSpPr txBox="1">
            <a:spLocks noGrp="1"/>
          </p:cNvSpPr>
          <p:nvPr>
            <p:ph type="title"/>
          </p:nvPr>
        </p:nvSpPr>
        <p:spPr>
          <a:xfrm>
            <a:off x="432313" y="272550"/>
            <a:ext cx="2205000" cy="613200"/>
          </a:xfrm>
          <a:prstGeom prst="rect">
            <a:avLst/>
          </a:prstGeom>
          <a:ln w="38100" cap="flat" cmpd="sng">
            <a:solidFill>
              <a:schemeClr val="accent1"/>
            </a:solidFill>
            <a:prstDash val="solid"/>
            <a:round/>
            <a:headEnd type="none" w="sm" len="sm"/>
            <a:tailEnd type="none" w="sm" len="sm"/>
          </a:ln>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solidFill>
                  <a:schemeClr val="accent1"/>
                </a:solidFill>
              </a:rPr>
              <a:t>Data Sources</a:t>
            </a:r>
            <a:endParaRPr>
              <a:solidFill>
                <a:schemeClr val="accent1"/>
              </a:solidFill>
            </a:endParaRPr>
          </a:p>
        </p:txBody>
      </p:sp>
      <p:sp>
        <p:nvSpPr>
          <p:cNvPr id="99" name="Google Shape;99;p17"/>
          <p:cNvSpPr txBox="1">
            <a:spLocks noGrp="1"/>
          </p:cNvSpPr>
          <p:nvPr>
            <p:ph type="body" idx="1"/>
          </p:nvPr>
        </p:nvSpPr>
        <p:spPr>
          <a:xfrm>
            <a:off x="2313475" y="860000"/>
            <a:ext cx="4245600" cy="1997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Clr>
                <a:schemeClr val="accent1"/>
              </a:buClr>
              <a:buSzPts val="1800"/>
              <a:buChar char="●"/>
            </a:pPr>
            <a:r>
              <a:rPr lang="en" sz="1200" u="sng">
                <a:solidFill>
                  <a:schemeClr val="accent1"/>
                </a:solidFill>
                <a:latin typeface="Arial"/>
                <a:ea typeface="Arial"/>
                <a:cs typeface="Arial"/>
                <a:sym typeface="Arial"/>
                <a:hlinkClick r:id="rId3">
                  <a:extLst>
                    <a:ext uri="{A12FA001-AC4F-418D-AE19-62706E023703}">
                      <ahyp:hlinkClr xmlns:ahyp="http://schemas.microsoft.com/office/drawing/2018/hyperlinkcolor" val="tx"/>
                    </a:ext>
                  </a:extLst>
                </a:hlinkClick>
              </a:rPr>
              <a:t>All Employees- Manufacturing | FRED</a:t>
            </a:r>
            <a:r>
              <a:rPr lang="en">
                <a:solidFill>
                  <a:schemeClr val="accent1"/>
                </a:solidFill>
              </a:rPr>
              <a:t>       </a:t>
            </a:r>
            <a:endParaRPr>
              <a:solidFill>
                <a:schemeClr val="accent1"/>
              </a:solidFill>
            </a:endParaRPr>
          </a:p>
          <a:p>
            <a:pPr marL="457200" lvl="0" indent="-342900" algn="l" rtl="0">
              <a:spcBef>
                <a:spcPts val="0"/>
              </a:spcBef>
              <a:spcAft>
                <a:spcPts val="0"/>
              </a:spcAft>
              <a:buClr>
                <a:schemeClr val="accent1"/>
              </a:buClr>
              <a:buSzPts val="1800"/>
              <a:buChar char="●"/>
            </a:pPr>
            <a:r>
              <a:rPr lang="en" sz="1200" u="sng">
                <a:solidFill>
                  <a:schemeClr val="accent1"/>
                </a:solidFill>
                <a:latin typeface="Arial"/>
                <a:ea typeface="Arial"/>
                <a:cs typeface="Arial"/>
                <a:sym typeface="Arial"/>
                <a:hlinkClick r:id="rId4">
                  <a:extLst>
                    <a:ext uri="{A12FA001-AC4F-418D-AE19-62706E023703}">
                      <ahyp:hlinkClr xmlns:ahyp="http://schemas.microsoft.com/office/drawing/2018/hyperlinkcolor" val="tx"/>
                    </a:ext>
                  </a:extLst>
                </a:hlinkClick>
              </a:rPr>
              <a:t>BEA | Bureau of Economic Analysis Table </a:t>
            </a:r>
            <a:endParaRPr>
              <a:solidFill>
                <a:schemeClr val="accent1"/>
              </a:solidFill>
            </a:endParaRPr>
          </a:p>
          <a:p>
            <a:pPr marL="457200" lvl="0" indent="-342900" algn="l" rtl="0">
              <a:spcBef>
                <a:spcPts val="0"/>
              </a:spcBef>
              <a:spcAft>
                <a:spcPts val="0"/>
              </a:spcAft>
              <a:buClr>
                <a:schemeClr val="accent1"/>
              </a:buClr>
              <a:buSzPts val="1800"/>
              <a:buChar char="●"/>
            </a:pPr>
            <a:r>
              <a:rPr lang="en" sz="1200" u="sng">
                <a:solidFill>
                  <a:schemeClr val="accent1"/>
                </a:solidFill>
                <a:latin typeface="Arial"/>
                <a:ea typeface="Arial"/>
                <a:cs typeface="Arial"/>
                <a:sym typeface="Arial"/>
                <a:hlinkClick r:id="rId5">
                  <a:extLst>
                    <a:ext uri="{A12FA001-AC4F-418D-AE19-62706E023703}">
                      <ahyp:hlinkClr xmlns:ahyp="http://schemas.microsoft.com/office/drawing/2018/hyperlinkcolor" val="tx"/>
                    </a:ext>
                  </a:extLst>
                </a:hlinkClick>
              </a:rPr>
              <a:t>BEA | Bureau of Economic Analysis Table 2</a:t>
            </a:r>
            <a:r>
              <a:rPr lang="en" sz="1200">
                <a:solidFill>
                  <a:schemeClr val="accent1"/>
                </a:solidFill>
                <a:latin typeface="Arial"/>
                <a:ea typeface="Arial"/>
                <a:cs typeface="Arial"/>
                <a:sym typeface="Arial"/>
              </a:rPr>
              <a:t>             </a:t>
            </a:r>
            <a:endParaRPr sz="1200">
              <a:solidFill>
                <a:schemeClr val="accent1"/>
              </a:solidFill>
              <a:latin typeface="Arial"/>
              <a:ea typeface="Arial"/>
              <a:cs typeface="Arial"/>
              <a:sym typeface="Arial"/>
            </a:endParaRPr>
          </a:p>
          <a:p>
            <a:pPr marL="457200" lvl="0" indent="-342900" algn="l" rtl="0">
              <a:spcBef>
                <a:spcPts val="0"/>
              </a:spcBef>
              <a:spcAft>
                <a:spcPts val="0"/>
              </a:spcAft>
              <a:buClr>
                <a:schemeClr val="accent1"/>
              </a:buClr>
              <a:buSzPts val="1800"/>
              <a:buChar char="●"/>
            </a:pPr>
            <a:r>
              <a:rPr lang="en" sz="1200" u="sng">
                <a:solidFill>
                  <a:schemeClr val="accent1"/>
                </a:solidFill>
                <a:latin typeface="Arial"/>
                <a:ea typeface="Arial"/>
                <a:cs typeface="Arial"/>
                <a:sym typeface="Arial"/>
                <a:hlinkClick r:id="rId6">
                  <a:extLst>
                    <a:ext uri="{A12FA001-AC4F-418D-AE19-62706E023703}">
                      <ahyp:hlinkClr xmlns:ahyp="http://schemas.microsoft.com/office/drawing/2018/hyperlinkcolor" val="tx"/>
                    </a:ext>
                  </a:extLst>
                </a:hlinkClick>
              </a:rPr>
              <a:t>U.S. Bureau of Labor Statistics</a:t>
            </a:r>
            <a:endParaRPr sz="1200" u="sng">
              <a:solidFill>
                <a:schemeClr val="accent1"/>
              </a:solidFill>
              <a:latin typeface="Arial"/>
              <a:ea typeface="Arial"/>
              <a:cs typeface="Arial"/>
              <a:sym typeface="Arial"/>
            </a:endParaRPr>
          </a:p>
          <a:p>
            <a:pPr marL="457200" lvl="0" indent="-342900" algn="l" rtl="0">
              <a:spcBef>
                <a:spcPts val="0"/>
              </a:spcBef>
              <a:spcAft>
                <a:spcPts val="0"/>
              </a:spcAft>
              <a:buClr>
                <a:schemeClr val="accent1"/>
              </a:buClr>
              <a:buSzPts val="1800"/>
              <a:buChar char="●"/>
            </a:pPr>
            <a:r>
              <a:rPr lang="en" sz="1200" u="sng">
                <a:solidFill>
                  <a:schemeClr val="accent1"/>
                </a:solidFill>
                <a:latin typeface="Arial"/>
                <a:ea typeface="Arial"/>
                <a:cs typeface="Arial"/>
                <a:sym typeface="Arial"/>
              </a:rPr>
              <a:t>Kaggle | HR Analytics Attrition</a:t>
            </a:r>
            <a:endParaRPr>
              <a:solidFill>
                <a:schemeClr val="accent1"/>
              </a:solidFill>
            </a:endParaRPr>
          </a:p>
        </p:txBody>
      </p:sp>
      <p:pic>
        <p:nvPicPr>
          <p:cNvPr id="100" name="Google Shape;100;p17"/>
          <p:cNvPicPr preferRelativeResize="0"/>
          <p:nvPr/>
        </p:nvPicPr>
        <p:blipFill>
          <a:blip r:embed="rId7">
            <a:alphaModFix/>
          </a:blip>
          <a:stretch>
            <a:fillRect/>
          </a:stretch>
        </p:blipFill>
        <p:spPr>
          <a:xfrm>
            <a:off x="7029100" y="2135325"/>
            <a:ext cx="1966700" cy="520575"/>
          </a:xfrm>
          <a:prstGeom prst="rect">
            <a:avLst/>
          </a:prstGeom>
          <a:noFill/>
          <a:ln w="19050" cap="flat" cmpd="sng">
            <a:solidFill>
              <a:schemeClr val="dk2"/>
            </a:solidFill>
            <a:prstDash val="solid"/>
            <a:round/>
            <a:headEnd type="none" w="sm" len="sm"/>
            <a:tailEnd type="none" w="sm" len="sm"/>
          </a:ln>
        </p:spPr>
      </p:pic>
      <p:pic>
        <p:nvPicPr>
          <p:cNvPr id="101" name="Google Shape;101;p17"/>
          <p:cNvPicPr preferRelativeResize="0"/>
          <p:nvPr/>
        </p:nvPicPr>
        <p:blipFill>
          <a:blip r:embed="rId8">
            <a:alphaModFix/>
          </a:blip>
          <a:stretch>
            <a:fillRect/>
          </a:stretch>
        </p:blipFill>
        <p:spPr>
          <a:xfrm>
            <a:off x="7029100" y="746757"/>
            <a:ext cx="1549900" cy="678750"/>
          </a:xfrm>
          <a:prstGeom prst="rect">
            <a:avLst/>
          </a:prstGeom>
          <a:noFill/>
          <a:ln w="19050" cap="flat" cmpd="sng">
            <a:solidFill>
              <a:schemeClr val="dk2"/>
            </a:solidFill>
            <a:prstDash val="solid"/>
            <a:round/>
            <a:headEnd type="none" w="sm" len="sm"/>
            <a:tailEnd type="none" w="sm" len="sm"/>
          </a:ln>
        </p:spPr>
      </p:pic>
      <p:pic>
        <p:nvPicPr>
          <p:cNvPr id="102" name="Google Shape;102;p17"/>
          <p:cNvPicPr preferRelativeResize="0"/>
          <p:nvPr/>
        </p:nvPicPr>
        <p:blipFill>
          <a:blip r:embed="rId9">
            <a:alphaModFix/>
          </a:blip>
          <a:stretch>
            <a:fillRect/>
          </a:stretch>
        </p:blipFill>
        <p:spPr>
          <a:xfrm>
            <a:off x="7029099" y="1456575"/>
            <a:ext cx="1744051" cy="678750"/>
          </a:xfrm>
          <a:prstGeom prst="rect">
            <a:avLst/>
          </a:prstGeom>
          <a:noFill/>
          <a:ln w="19050" cap="flat" cmpd="sng">
            <a:solidFill>
              <a:schemeClr val="dk2"/>
            </a:solidFill>
            <a:prstDash val="solid"/>
            <a:round/>
            <a:headEnd type="none" w="sm" len="sm"/>
            <a:tailEnd type="none" w="sm" len="sm"/>
          </a:ln>
        </p:spPr>
      </p:pic>
      <p:pic>
        <p:nvPicPr>
          <p:cNvPr id="103" name="Google Shape;103;p17"/>
          <p:cNvPicPr preferRelativeResize="0"/>
          <p:nvPr/>
        </p:nvPicPr>
        <p:blipFill>
          <a:blip r:embed="rId10">
            <a:alphaModFix/>
          </a:blip>
          <a:stretch>
            <a:fillRect/>
          </a:stretch>
        </p:blipFill>
        <p:spPr>
          <a:xfrm>
            <a:off x="7029100" y="84275"/>
            <a:ext cx="976705" cy="631400"/>
          </a:xfrm>
          <a:prstGeom prst="rect">
            <a:avLst/>
          </a:prstGeom>
          <a:noFill/>
          <a:ln w="19050" cap="flat" cmpd="sng">
            <a:solidFill>
              <a:schemeClr val="dk2"/>
            </a:solidFill>
            <a:prstDash val="solid"/>
            <a:round/>
            <a:headEnd type="none" w="sm" len="sm"/>
            <a:tailEnd type="none" w="sm" len="sm"/>
          </a:ln>
        </p:spPr>
      </p:pic>
      <p:pic>
        <p:nvPicPr>
          <p:cNvPr id="104" name="Google Shape;104;p17"/>
          <p:cNvPicPr preferRelativeResize="0"/>
          <p:nvPr/>
        </p:nvPicPr>
        <p:blipFill>
          <a:blip r:embed="rId11">
            <a:alphaModFix/>
          </a:blip>
          <a:stretch>
            <a:fillRect/>
          </a:stretch>
        </p:blipFill>
        <p:spPr>
          <a:xfrm>
            <a:off x="1364037" y="2738975"/>
            <a:ext cx="6415926" cy="2111999"/>
          </a:xfrm>
          <a:prstGeom prst="rect">
            <a:avLst/>
          </a:prstGeom>
          <a:noFill/>
          <a:ln w="28575" cap="flat" cmpd="sng">
            <a:solidFill>
              <a:schemeClr val="dk2"/>
            </a:solidFill>
            <a:prstDash val="solid"/>
            <a:round/>
            <a:headEnd type="none" w="sm" len="sm"/>
            <a:tailEnd type="none" w="sm" len="sm"/>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08"/>
        <p:cNvGrpSpPr/>
        <p:nvPr/>
      </p:nvGrpSpPr>
      <p:grpSpPr>
        <a:xfrm>
          <a:off x="0" y="0"/>
          <a:ext cx="0" cy="0"/>
          <a:chOff x="0" y="0"/>
          <a:chExt cx="0" cy="0"/>
        </a:xfrm>
      </p:grpSpPr>
      <p:sp>
        <p:nvSpPr>
          <p:cNvPr id="109" name="Google Shape;109;p18"/>
          <p:cNvSpPr txBox="1">
            <a:spLocks noGrp="1"/>
          </p:cNvSpPr>
          <p:nvPr>
            <p:ph type="title"/>
          </p:nvPr>
        </p:nvSpPr>
        <p:spPr>
          <a:xfrm>
            <a:off x="406350" y="330125"/>
            <a:ext cx="4594500" cy="613200"/>
          </a:xfrm>
          <a:prstGeom prst="rect">
            <a:avLst/>
          </a:prstGeom>
          <a:ln w="38100" cap="flat" cmpd="sng">
            <a:solidFill>
              <a:schemeClr val="accent1"/>
            </a:solidFill>
            <a:prstDash val="solid"/>
            <a:round/>
            <a:headEnd type="none" w="sm" len="sm"/>
            <a:tailEnd type="none" w="sm" len="sm"/>
          </a:ln>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solidFill>
                  <a:schemeClr val="accent1"/>
                </a:solidFill>
              </a:rPr>
              <a:t>Questions we hope to answer:</a:t>
            </a:r>
            <a:endParaRPr>
              <a:solidFill>
                <a:schemeClr val="accent1"/>
              </a:solidFill>
            </a:endParaRPr>
          </a:p>
        </p:txBody>
      </p:sp>
      <p:sp>
        <p:nvSpPr>
          <p:cNvPr id="110" name="Google Shape;110;p18"/>
          <p:cNvSpPr txBox="1">
            <a:spLocks noGrp="1"/>
          </p:cNvSpPr>
          <p:nvPr>
            <p:ph type="body" idx="1"/>
          </p:nvPr>
        </p:nvSpPr>
        <p:spPr>
          <a:xfrm>
            <a:off x="212350" y="1634625"/>
            <a:ext cx="8804100" cy="2451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    </a:t>
            </a:r>
            <a:r>
              <a:rPr lang="en">
                <a:solidFill>
                  <a:schemeClr val="accent1"/>
                </a:solidFill>
              </a:rPr>
              <a:t>What are the contributing factors to individuals resigning from their jobs?</a:t>
            </a:r>
            <a:endParaRPr>
              <a:solidFill>
                <a:schemeClr val="accent1"/>
              </a:solidFill>
            </a:endParaRPr>
          </a:p>
          <a:p>
            <a:pPr marL="0" lvl="0" indent="0" algn="l" rtl="0">
              <a:spcBef>
                <a:spcPts val="1200"/>
              </a:spcBef>
              <a:spcAft>
                <a:spcPts val="0"/>
              </a:spcAft>
              <a:buNone/>
            </a:pPr>
            <a:r>
              <a:rPr lang="en">
                <a:solidFill>
                  <a:schemeClr val="accent1"/>
                </a:solidFill>
              </a:rPr>
              <a:t>    What will future U.S. economic trends look like?</a:t>
            </a:r>
            <a:endParaRPr>
              <a:solidFill>
                <a:schemeClr val="accent1"/>
              </a:solidFill>
            </a:endParaRPr>
          </a:p>
          <a:p>
            <a:pPr marL="0" lvl="0" indent="0" algn="l" rtl="0">
              <a:spcBef>
                <a:spcPts val="1200"/>
              </a:spcBef>
              <a:spcAft>
                <a:spcPts val="1200"/>
              </a:spcAft>
              <a:buNone/>
            </a:pPr>
            <a:r>
              <a:rPr lang="en">
                <a:solidFill>
                  <a:schemeClr val="accent1"/>
                </a:solidFill>
              </a:rPr>
              <a:t>    What industries will be most impacted in the future by resignations?</a:t>
            </a:r>
            <a:endParaRPr>
              <a:solidFill>
                <a:schemeClr val="accent1"/>
              </a:solidFill>
            </a:endParaRPr>
          </a:p>
        </p:txBody>
      </p:sp>
      <p:sp>
        <p:nvSpPr>
          <p:cNvPr id="111" name="Google Shape;111;p18"/>
          <p:cNvSpPr/>
          <p:nvPr/>
        </p:nvSpPr>
        <p:spPr>
          <a:xfrm>
            <a:off x="275425" y="1799038"/>
            <a:ext cx="189300" cy="168900"/>
          </a:xfrm>
          <a:prstGeom prst="flowChartMagneticTape">
            <a:avLst/>
          </a:prstGeom>
          <a:solidFill>
            <a:srgbClr val="FFFFFF"/>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8"/>
          <p:cNvSpPr/>
          <p:nvPr/>
        </p:nvSpPr>
        <p:spPr>
          <a:xfrm>
            <a:off x="275425" y="2251613"/>
            <a:ext cx="189300" cy="168900"/>
          </a:xfrm>
          <a:prstGeom prst="flowChartMagneticTape">
            <a:avLst/>
          </a:prstGeom>
          <a:solidFill>
            <a:srgbClr val="FFFFFF"/>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8"/>
          <p:cNvSpPr/>
          <p:nvPr/>
        </p:nvSpPr>
        <p:spPr>
          <a:xfrm>
            <a:off x="275425" y="2724150"/>
            <a:ext cx="189300" cy="168900"/>
          </a:xfrm>
          <a:prstGeom prst="flowChartMagneticTape">
            <a:avLst/>
          </a:prstGeom>
          <a:solidFill>
            <a:srgbClr val="FFFFFF"/>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8"/>
          <p:cNvSpPr/>
          <p:nvPr/>
        </p:nvSpPr>
        <p:spPr>
          <a:xfrm>
            <a:off x="7983475" y="251800"/>
            <a:ext cx="668325" cy="953651"/>
          </a:xfrm>
          <a:prstGeom prst="rect">
            <a:avLst/>
          </a:prstGeom>
        </p:spPr>
        <p:txBody>
          <a:bodyPr>
            <a:prstTxWarp prst="textPlain">
              <a:avLst/>
            </a:prstTxWarp>
          </a:bodyPr>
          <a:lstStyle/>
          <a:p>
            <a:pPr lvl="0" algn="ctr"/>
            <a:r>
              <a:rPr b="0" i="0">
                <a:ln w="9525" cap="flat" cmpd="sng">
                  <a:solidFill>
                    <a:schemeClr val="dk2"/>
                  </a:solidFill>
                  <a:prstDash val="solid"/>
                  <a:round/>
                  <a:headEnd type="none" w="sm" len="sm"/>
                  <a:tailEnd type="none" w="sm" len="sm"/>
                </a:ln>
                <a:solidFill>
                  <a:schemeClr val="lt2"/>
                </a:solidFill>
                <a:latin typeface="Arial"/>
              </a:rPr>
              <a:t>?</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19"/>
          <p:cNvSpPr txBox="1">
            <a:spLocks noGrp="1"/>
          </p:cNvSpPr>
          <p:nvPr>
            <p:ph type="ctrTitle"/>
          </p:nvPr>
        </p:nvSpPr>
        <p:spPr>
          <a:xfrm>
            <a:off x="309925" y="442800"/>
            <a:ext cx="4741500" cy="787500"/>
          </a:xfrm>
          <a:prstGeom prst="rect">
            <a:avLst/>
          </a:prstGeom>
        </p:spPr>
        <p:txBody>
          <a:bodyPr spcFirstLastPara="1" wrap="square" lIns="91425" tIns="91425" rIns="91425" bIns="91425" anchor="b" anchorCtr="0">
            <a:normAutofit fontScale="90000"/>
          </a:bodyPr>
          <a:lstStyle/>
          <a:p>
            <a:pPr marL="0" lvl="0" indent="0" algn="l" rtl="0">
              <a:spcBef>
                <a:spcPts val="0"/>
              </a:spcBef>
              <a:spcAft>
                <a:spcPts val="0"/>
              </a:spcAft>
              <a:buClr>
                <a:schemeClr val="dk1"/>
              </a:buClr>
              <a:buSzPct val="26329"/>
              <a:buFont typeface="Arial"/>
              <a:buNone/>
            </a:pPr>
            <a:r>
              <a:rPr lang="en" sz="4177">
                <a:latin typeface="Nunito"/>
                <a:ea typeface="Nunito"/>
                <a:cs typeface="Nunito"/>
                <a:sym typeface="Nunito"/>
              </a:rPr>
              <a:t>Employee Attrition</a:t>
            </a:r>
            <a:endParaRPr sz="5977">
              <a:latin typeface="Nunito"/>
              <a:ea typeface="Nunito"/>
              <a:cs typeface="Nunito"/>
              <a:sym typeface="Nunito"/>
            </a:endParaRPr>
          </a:p>
        </p:txBody>
      </p:sp>
      <p:sp>
        <p:nvSpPr>
          <p:cNvPr id="120" name="Google Shape;120;p19"/>
          <p:cNvSpPr txBox="1">
            <a:spLocks noGrp="1"/>
          </p:cNvSpPr>
          <p:nvPr>
            <p:ph type="subTitle" idx="1"/>
          </p:nvPr>
        </p:nvSpPr>
        <p:spPr>
          <a:xfrm>
            <a:off x="992500" y="1919250"/>
            <a:ext cx="2901300" cy="6525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Clr>
                <a:schemeClr val="dk1"/>
              </a:buClr>
              <a:buSzPts val="1100"/>
              <a:buFont typeface="Arial"/>
              <a:buNone/>
            </a:pPr>
            <a:r>
              <a:rPr lang="en">
                <a:solidFill>
                  <a:schemeClr val="accent1"/>
                </a:solidFill>
              </a:rPr>
              <a:t>The Five R’s</a:t>
            </a:r>
            <a:endParaRPr sz="3400">
              <a:solidFill>
                <a:schemeClr val="accent1"/>
              </a:solidFill>
              <a:latin typeface="Nunito"/>
              <a:ea typeface="Nunito"/>
              <a:cs typeface="Nunito"/>
              <a:sym typeface="Nunito"/>
            </a:endParaRPr>
          </a:p>
        </p:txBody>
      </p:sp>
      <p:sp>
        <p:nvSpPr>
          <p:cNvPr id="121" name="Google Shape;121;p19"/>
          <p:cNvSpPr txBox="1"/>
          <p:nvPr/>
        </p:nvSpPr>
        <p:spPr>
          <a:xfrm>
            <a:off x="922675" y="2143075"/>
            <a:ext cx="2719800" cy="2016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chemeClr val="accent1"/>
              </a:solidFill>
              <a:latin typeface="Old Standard TT"/>
              <a:ea typeface="Old Standard TT"/>
              <a:cs typeface="Old Standard TT"/>
              <a:sym typeface="Old Standard TT"/>
            </a:endParaRPr>
          </a:p>
          <a:p>
            <a:pPr marL="457200" lvl="0" indent="-361950" algn="l" rtl="0">
              <a:spcBef>
                <a:spcPts val="0"/>
              </a:spcBef>
              <a:spcAft>
                <a:spcPts val="0"/>
              </a:spcAft>
              <a:buClr>
                <a:schemeClr val="accent1"/>
              </a:buClr>
              <a:buSzPts val="2100"/>
              <a:buFont typeface="Old Standard TT"/>
              <a:buChar char="●"/>
            </a:pPr>
            <a:r>
              <a:rPr lang="en" sz="2100">
                <a:solidFill>
                  <a:schemeClr val="accent1"/>
                </a:solidFill>
                <a:latin typeface="Old Standard TT"/>
                <a:ea typeface="Old Standard TT"/>
                <a:cs typeface="Old Standard TT"/>
                <a:sym typeface="Old Standard TT"/>
              </a:rPr>
              <a:t>Retirement</a:t>
            </a:r>
            <a:endParaRPr sz="2100">
              <a:solidFill>
                <a:schemeClr val="accent1"/>
              </a:solidFill>
              <a:latin typeface="Old Standard TT"/>
              <a:ea typeface="Old Standard TT"/>
              <a:cs typeface="Old Standard TT"/>
              <a:sym typeface="Old Standard TT"/>
            </a:endParaRPr>
          </a:p>
          <a:p>
            <a:pPr marL="457200" lvl="0" indent="-361950" algn="l" rtl="0">
              <a:spcBef>
                <a:spcPts val="0"/>
              </a:spcBef>
              <a:spcAft>
                <a:spcPts val="0"/>
              </a:spcAft>
              <a:buClr>
                <a:schemeClr val="accent1"/>
              </a:buClr>
              <a:buSzPts val="2100"/>
              <a:buFont typeface="Old Standard TT"/>
              <a:buChar char="●"/>
            </a:pPr>
            <a:r>
              <a:rPr lang="en" sz="2100">
                <a:solidFill>
                  <a:schemeClr val="accent1"/>
                </a:solidFill>
                <a:latin typeface="Old Standard TT"/>
                <a:ea typeface="Old Standard TT"/>
                <a:cs typeface="Old Standard TT"/>
                <a:sym typeface="Old Standard TT"/>
              </a:rPr>
              <a:t>Relocation</a:t>
            </a:r>
            <a:endParaRPr sz="2100">
              <a:solidFill>
                <a:schemeClr val="accent1"/>
              </a:solidFill>
              <a:latin typeface="Old Standard TT"/>
              <a:ea typeface="Old Standard TT"/>
              <a:cs typeface="Old Standard TT"/>
              <a:sym typeface="Old Standard TT"/>
            </a:endParaRPr>
          </a:p>
          <a:p>
            <a:pPr marL="457200" lvl="0" indent="-361950" algn="l" rtl="0">
              <a:spcBef>
                <a:spcPts val="0"/>
              </a:spcBef>
              <a:spcAft>
                <a:spcPts val="0"/>
              </a:spcAft>
              <a:buClr>
                <a:schemeClr val="accent1"/>
              </a:buClr>
              <a:buSzPts val="2100"/>
              <a:buFont typeface="Old Standard TT"/>
              <a:buChar char="●"/>
            </a:pPr>
            <a:r>
              <a:rPr lang="en" sz="2100">
                <a:solidFill>
                  <a:schemeClr val="accent1"/>
                </a:solidFill>
                <a:latin typeface="Old Standard TT"/>
                <a:ea typeface="Old Standard TT"/>
                <a:cs typeface="Old Standard TT"/>
                <a:sym typeface="Old Standard TT"/>
              </a:rPr>
              <a:t>Reconsideration</a:t>
            </a:r>
            <a:endParaRPr sz="2100">
              <a:solidFill>
                <a:schemeClr val="accent1"/>
              </a:solidFill>
              <a:latin typeface="Old Standard TT"/>
              <a:ea typeface="Old Standard TT"/>
              <a:cs typeface="Old Standard TT"/>
              <a:sym typeface="Old Standard TT"/>
            </a:endParaRPr>
          </a:p>
          <a:p>
            <a:pPr marL="457200" lvl="0" indent="-361950" algn="l" rtl="0">
              <a:spcBef>
                <a:spcPts val="0"/>
              </a:spcBef>
              <a:spcAft>
                <a:spcPts val="0"/>
              </a:spcAft>
              <a:buClr>
                <a:schemeClr val="accent1"/>
              </a:buClr>
              <a:buSzPts val="2100"/>
              <a:buFont typeface="Old Standard TT"/>
              <a:buChar char="●"/>
            </a:pPr>
            <a:r>
              <a:rPr lang="en" sz="2100">
                <a:solidFill>
                  <a:schemeClr val="accent1"/>
                </a:solidFill>
                <a:latin typeface="Old Standard TT"/>
                <a:ea typeface="Old Standard TT"/>
                <a:cs typeface="Old Standard TT"/>
                <a:sym typeface="Old Standard TT"/>
              </a:rPr>
              <a:t>Reshuffling</a:t>
            </a:r>
            <a:endParaRPr sz="2100">
              <a:solidFill>
                <a:schemeClr val="accent1"/>
              </a:solidFill>
              <a:latin typeface="Old Standard TT"/>
              <a:ea typeface="Old Standard TT"/>
              <a:cs typeface="Old Standard TT"/>
              <a:sym typeface="Old Standard TT"/>
            </a:endParaRPr>
          </a:p>
          <a:p>
            <a:pPr marL="457200" lvl="0" indent="-361950" algn="l" rtl="0">
              <a:spcBef>
                <a:spcPts val="0"/>
              </a:spcBef>
              <a:spcAft>
                <a:spcPts val="0"/>
              </a:spcAft>
              <a:buClr>
                <a:schemeClr val="accent1"/>
              </a:buClr>
              <a:buSzPts val="2100"/>
              <a:buFont typeface="Old Standard TT"/>
              <a:buChar char="●"/>
            </a:pPr>
            <a:r>
              <a:rPr lang="en" sz="2100">
                <a:solidFill>
                  <a:schemeClr val="accent1"/>
                </a:solidFill>
                <a:latin typeface="Old Standard TT"/>
                <a:ea typeface="Old Standard TT"/>
                <a:cs typeface="Old Standard TT"/>
                <a:sym typeface="Old Standard TT"/>
              </a:rPr>
              <a:t>Reluctance</a:t>
            </a:r>
            <a:endParaRPr sz="2100">
              <a:solidFill>
                <a:schemeClr val="accent1"/>
              </a:solidFill>
              <a:latin typeface="Old Standard TT"/>
              <a:ea typeface="Old Standard TT"/>
              <a:cs typeface="Old Standard TT"/>
              <a:sym typeface="Old Standard TT"/>
            </a:endParaRPr>
          </a:p>
        </p:txBody>
      </p:sp>
      <p:sp>
        <p:nvSpPr>
          <p:cNvPr id="122" name="Google Shape;122;p19"/>
          <p:cNvSpPr txBox="1"/>
          <p:nvPr/>
        </p:nvSpPr>
        <p:spPr>
          <a:xfrm>
            <a:off x="5656525" y="2085200"/>
            <a:ext cx="2426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chemeClr val="accent1"/>
              </a:solidFill>
              <a:latin typeface="Old Standard TT"/>
              <a:ea typeface="Old Standard TT"/>
              <a:cs typeface="Old Standard TT"/>
              <a:sym typeface="Old Standard TT"/>
            </a:endParaRPr>
          </a:p>
        </p:txBody>
      </p:sp>
      <p:pic>
        <p:nvPicPr>
          <p:cNvPr id="123" name="Google Shape;123;p19"/>
          <p:cNvPicPr preferRelativeResize="0"/>
          <p:nvPr/>
        </p:nvPicPr>
        <p:blipFill>
          <a:blip r:embed="rId3">
            <a:alphaModFix/>
          </a:blip>
          <a:stretch>
            <a:fillRect/>
          </a:stretch>
        </p:blipFill>
        <p:spPr>
          <a:xfrm>
            <a:off x="3762825" y="1705175"/>
            <a:ext cx="3490682" cy="343832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20"/>
          <p:cNvSpPr txBox="1">
            <a:spLocks noGrp="1"/>
          </p:cNvSpPr>
          <p:nvPr>
            <p:ph type="ctrTitle"/>
          </p:nvPr>
        </p:nvSpPr>
        <p:spPr>
          <a:xfrm>
            <a:off x="0" y="451325"/>
            <a:ext cx="5160600" cy="803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Retirement</a:t>
            </a:r>
            <a:endParaRPr/>
          </a:p>
        </p:txBody>
      </p:sp>
      <p:pic>
        <p:nvPicPr>
          <p:cNvPr id="129" name="Google Shape;129;p20"/>
          <p:cNvPicPr preferRelativeResize="0"/>
          <p:nvPr/>
        </p:nvPicPr>
        <p:blipFill>
          <a:blip r:embed="rId3">
            <a:alphaModFix/>
          </a:blip>
          <a:stretch>
            <a:fillRect/>
          </a:stretch>
        </p:blipFill>
        <p:spPr>
          <a:xfrm>
            <a:off x="1587400" y="1697775"/>
            <a:ext cx="6011476" cy="344572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21"/>
          <p:cNvSpPr txBox="1">
            <a:spLocks noGrp="1"/>
          </p:cNvSpPr>
          <p:nvPr>
            <p:ph type="ctrTitle"/>
          </p:nvPr>
        </p:nvSpPr>
        <p:spPr>
          <a:xfrm>
            <a:off x="0" y="392425"/>
            <a:ext cx="3767400" cy="8829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Relocation</a:t>
            </a:r>
            <a:endParaRPr/>
          </a:p>
        </p:txBody>
      </p:sp>
      <p:pic>
        <p:nvPicPr>
          <p:cNvPr id="135" name="Google Shape;135;p21"/>
          <p:cNvPicPr preferRelativeResize="0"/>
          <p:nvPr/>
        </p:nvPicPr>
        <p:blipFill>
          <a:blip r:embed="rId3">
            <a:alphaModFix/>
          </a:blip>
          <a:stretch>
            <a:fillRect/>
          </a:stretch>
        </p:blipFill>
        <p:spPr>
          <a:xfrm>
            <a:off x="1639826" y="1696425"/>
            <a:ext cx="5864343" cy="3447075"/>
          </a:xfrm>
          <a:prstGeom prst="rect">
            <a:avLst/>
          </a:prstGeom>
          <a:noFill/>
          <a:ln>
            <a:noFill/>
          </a:ln>
        </p:spPr>
      </p:pic>
    </p:spTree>
  </p:cSld>
  <p:clrMapOvr>
    <a:masterClrMapping/>
  </p:clrMapOvr>
</p:sld>
</file>

<file path=ppt/theme/theme1.xml><?xml version="1.0" encoding="utf-8"?>
<a:theme xmlns:a="http://schemas.openxmlformats.org/drawingml/2006/main" name="Paperback">
  <a:themeElements>
    <a:clrScheme name="Paperback">
      <a:dk1>
        <a:srgbClr val="000000"/>
      </a:dk1>
      <a:lt1>
        <a:srgbClr val="FFFFFF"/>
      </a:lt1>
      <a:dk2>
        <a:srgbClr val="00695C"/>
      </a:dk2>
      <a:lt2>
        <a:srgbClr val="26A69A"/>
      </a:lt2>
      <a:accent1>
        <a:srgbClr val="FFFBF0"/>
      </a:accent1>
      <a:accent2>
        <a:srgbClr val="B7B7B7"/>
      </a:accent2>
      <a:accent3>
        <a:srgbClr val="FB8C00"/>
      </a:accent3>
      <a:accent4>
        <a:srgbClr val="80CBC4"/>
      </a:accent4>
      <a:accent5>
        <a:srgbClr val="AF4345"/>
      </a:accent5>
      <a:accent6>
        <a:srgbClr val="F58F8F"/>
      </a:accent6>
      <a:hlink>
        <a:srgbClr val="AF4345"/>
      </a:hlink>
      <a:folHlink>
        <a:srgbClr val="AF434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1173</Words>
  <Application>Microsoft Office PowerPoint</Application>
  <PresentationFormat>On-screen Show (16:9)</PresentationFormat>
  <Paragraphs>114</Paragraphs>
  <Slides>36</Slides>
  <Notes>36</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36</vt:i4>
      </vt:variant>
    </vt:vector>
  </HeadingPairs>
  <TitlesOfParts>
    <vt:vector size="40" baseType="lpstr">
      <vt:lpstr>Nunito</vt:lpstr>
      <vt:lpstr>Arial</vt:lpstr>
      <vt:lpstr>Old Standard TT</vt:lpstr>
      <vt:lpstr>Paperback</vt:lpstr>
      <vt:lpstr>The Great Resignation Analysis</vt:lpstr>
      <vt:lpstr>Topic Selection</vt:lpstr>
      <vt:lpstr>Background</vt:lpstr>
      <vt:lpstr> Motivation</vt:lpstr>
      <vt:lpstr>Data Sources</vt:lpstr>
      <vt:lpstr>Questions we hope to answer:</vt:lpstr>
      <vt:lpstr>Employee Attrition</vt:lpstr>
      <vt:lpstr>Retirement</vt:lpstr>
      <vt:lpstr>Relocation</vt:lpstr>
      <vt:lpstr>Reconsideration</vt:lpstr>
      <vt:lpstr>Reshuffling</vt:lpstr>
      <vt:lpstr>Reluctance</vt:lpstr>
      <vt:lpstr>IBM Employee Survey</vt:lpstr>
      <vt:lpstr>IBM Employee Survey</vt:lpstr>
      <vt:lpstr>IBM Employee Survey</vt:lpstr>
      <vt:lpstr>Data Cleaning / ETL</vt:lpstr>
      <vt:lpstr>Data Cleaning / ETL</vt:lpstr>
      <vt:lpstr>Data Cleaning / ETL</vt:lpstr>
      <vt:lpstr>Database / SQL</vt:lpstr>
      <vt:lpstr>Database / SQL</vt:lpstr>
      <vt:lpstr>Database / SQL  </vt:lpstr>
      <vt:lpstr>Data Cleaning / Visualization</vt:lpstr>
      <vt:lpstr>PowerPoint Presentation</vt:lpstr>
      <vt:lpstr>Data Cleaning / Visualization</vt:lpstr>
      <vt:lpstr>PowerPoint Presentation</vt:lpstr>
      <vt:lpstr>Machine Learning </vt:lpstr>
      <vt:lpstr>Machine Learning </vt:lpstr>
      <vt:lpstr>Machine Learning </vt:lpstr>
      <vt:lpstr>Machine Learning </vt:lpstr>
      <vt:lpstr>Machine Learning </vt:lpstr>
      <vt:lpstr>Tableau</vt:lpstr>
      <vt:lpstr>Future Recommendations </vt:lpstr>
      <vt:lpstr>Conclusion</vt:lpstr>
      <vt:lpstr>Technologies &amp; Languages</vt:lpstr>
      <vt:lpstr>Questions?</vt:lpstr>
      <vt:lpstr>Appendix</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Great Resignation Analysis</dc:title>
  <dc:creator>Heather Bailey</dc:creator>
  <cp:lastModifiedBy>Heather Bailey</cp:lastModifiedBy>
  <cp:revision>1</cp:revision>
  <dcterms:modified xsi:type="dcterms:W3CDTF">2022-11-20T21:54:48Z</dcterms:modified>
</cp:coreProperties>
</file>